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5" r:id="rId2"/>
    <p:sldId id="258" r:id="rId3"/>
    <p:sldId id="256" r:id="rId4"/>
    <p:sldId id="259" r:id="rId5"/>
    <p:sldId id="260" r:id="rId6"/>
    <p:sldId id="261" r:id="rId7"/>
    <p:sldId id="275" r:id="rId8"/>
    <p:sldId id="274" r:id="rId9"/>
    <p:sldId id="272" r:id="rId10"/>
    <p:sldId id="277" r:id="rId11"/>
    <p:sldId id="276" r:id="rId12"/>
    <p:sldId id="257" r:id="rId13"/>
    <p:sldId id="269" r:id="rId14"/>
    <p:sldId id="270" r:id="rId15"/>
    <p:sldId id="278" r:id="rId16"/>
    <p:sldId id="279" r:id="rId17"/>
    <p:sldId id="280" r:id="rId18"/>
    <p:sldId id="281" r:id="rId19"/>
    <p:sldId id="282" r:id="rId20"/>
    <p:sldId id="286" r:id="rId21"/>
    <p:sldId id="283" r:id="rId22"/>
    <p:sldId id="284" r:id="rId23"/>
    <p:sldId id="287" r:id="rId24"/>
    <p:sldId id="289" r:id="rId25"/>
    <p:sldId id="288" r:id="rId26"/>
    <p:sldId id="291" r:id="rId27"/>
    <p:sldId id="292" r:id="rId28"/>
    <p:sldId id="29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4"/>
    <p:restoredTop sz="94507"/>
  </p:normalViewPr>
  <p:slideViewPr>
    <p:cSldViewPr snapToGrid="0" snapToObjects="1">
      <p:cViewPr>
        <p:scale>
          <a:sx n="121" d="100"/>
          <a:sy n="121" d="100"/>
        </p:scale>
        <p:origin x="-39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0AFBD-8619-D64A-BE1B-C8917AB6B53E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75A8-752C-954A-9E66-52164F872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5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75A8-752C-954A-9E66-52164F8724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4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DD3B-56B3-82C5-36C9-0CF7AFD91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21B32-58DA-25A3-A1B7-3F3AB30AE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29077-4EB6-C604-95FC-A165BB0D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1B7E6-0A95-9383-712C-9057E592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0792F-1D22-8BA8-F059-590B2830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2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441A-B2AE-4BF7-745E-6907091F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696EE-9ABD-BD21-55E1-20AEC2F5E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EA80B-473D-2D72-6760-52978186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96B00-1308-0309-273E-CB54729AB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B36FE-ABF4-D193-17C7-E12B3F15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6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5A3A2-C881-7D00-79BC-F6F64C42D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7BCD6-CB90-AF57-1445-F070A9D94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C5ADE-8BA2-9C5A-3F82-B30FAB2AA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844C-BDEC-AF22-763A-3BCF09105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36CF5-D675-0F66-2023-DF5EEE0A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2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A555-349E-173C-C671-108EFBCF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EB2A9-3607-745A-A940-E4492C5A5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D27A1-3AB0-AA19-C82B-C3652490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696F3-B039-6A7D-BCC7-968C23F4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D6850-D96F-5F85-2FA1-4A86A187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6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6321-7418-753D-A80D-314DB74EB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A5334-4C67-3B3C-6A4A-CE5AD5E51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2D5C4-0DF0-C377-BF6D-FE15422B6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10CA3-D994-3C1E-F979-668599D3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ECE61-2024-4878-C17F-FB3D80E3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0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0CFA-ADBA-F1A8-5968-9040FA2B8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14216-181A-470F-6DF8-49C1326C4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086EC-02B1-518C-E81A-9F8B9ADBC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1AD68-8E5B-30E8-F4E0-FBEF4438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BAF88-BC9B-2E8D-9B2D-D0C85BE9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4593D-DD1D-F8FA-9B1B-6C9B9D4C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6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2297-D4DE-5833-581C-5863A551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8D238-3861-D4DC-32D9-B1FD7C1D3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25017-33BD-AD55-300B-225443CB6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33133-6468-4F3B-21FF-B60522568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8B15B-3E53-CF85-5425-0002E39FA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4C4E13-B226-B3F0-2473-3DB28B67C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F4691-6288-A758-3847-AB663541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7031F2-FF4F-CF5C-B602-BE2BB645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3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36C2-46B9-A1DE-0865-891730A3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83351-06E4-AFBB-BAD5-D996C155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3990E-EF32-0D4E-1548-DF606B04C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A185E-4775-057D-6EFF-BA699C97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0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F16A1-3148-0B03-0E57-61685DD6A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0BB5E-1E23-D769-AD3A-1F7A0C5B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9F6B5-E654-C8F3-1AE1-CE3BA207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31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CA34-A2CB-CEEF-8094-056C20D4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902C-6517-7534-5D1C-4E82F26C7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3BAFD-16C6-6E40-8FE5-8A42CA6C6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B4630-AFF7-7675-D72C-A2B09860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0E2E9-13FB-4B4F-A0E4-AC1332F4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4F480-29E8-B764-AE8E-1A981399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3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F269-0211-D764-911A-22E9B03C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283C82-E1B3-6D0E-7BC8-36E5D974D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A8E64-8186-35FD-8571-C746C0A81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36C3C-9F6A-2D7F-EB13-85E4F56E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18F03-A910-F80B-E885-ACB96AAC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18A88-A689-731A-2367-60646717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6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10B3F-B5D6-6A60-853C-963AE144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D71E-06C4-08F0-8DA2-782F49EA9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35C3B-95F0-D7AA-23BC-221C39DB4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C6908-173D-F84B-B285-A6DE2D47ADD1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1BA1-B907-8DB7-64A9-BA23C919E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89172-3AAD-4695-47F2-FBCEB467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BFD3F-B242-1149-954F-E1C73D1E3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n-momayezi/Autoencoders/blob/5c3ba1892f409decefc082e8095ef37236e4e258/1D_PDE_Autoencoder.p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6F7D3-A596-B658-A80D-0EDC73B96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fr-FR" sz="6600"/>
              <a:t>Autoencoder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695B7-8540-8AD7-82FA-D2E349EFE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r>
              <a:rPr lang="fr-FR" dirty="0"/>
              <a:t>Darin Momayezi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06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BEC8-9E46-5B2C-8288-9EACF18D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W/o Shuffling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6C0BB0B-EE37-D11A-CAE2-95AC4DB84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074" y="1825625"/>
            <a:ext cx="5807852" cy="4351338"/>
          </a:xfrm>
        </p:spPr>
      </p:pic>
    </p:spTree>
    <p:extLst>
      <p:ext uri="{BB962C8B-B14F-4D97-AF65-F5344CB8AC3E}">
        <p14:creationId xmlns:p14="http://schemas.microsoft.com/office/powerpoint/2010/main" val="1167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D71F-503D-2BC9-D361-9ED1A9EB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5D683-832D-F452-2EC9-71A00966E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</a:t>
            </a:r>
          </a:p>
          <a:p>
            <a:r>
              <a:rPr lang="en-US" dirty="0"/>
              <a:t>ReLU</a:t>
            </a:r>
          </a:p>
          <a:p>
            <a:r>
              <a:rPr lang="en-US" dirty="0"/>
              <a:t>Integer time/space steps (np.round(time/space step, 0))</a:t>
            </a:r>
          </a:p>
          <a:p>
            <a:r>
              <a:rPr lang="en-US" dirty="0"/>
              <a:t>Train/Test Split = 0.7/0.3</a:t>
            </a:r>
          </a:p>
        </p:txBody>
      </p:sp>
    </p:spTree>
    <p:extLst>
      <p:ext uri="{BB962C8B-B14F-4D97-AF65-F5344CB8AC3E}">
        <p14:creationId xmlns:p14="http://schemas.microsoft.com/office/powerpoint/2010/main" val="66166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60861C-8775-AADF-679C-3E1C3FD40A4D}"/>
              </a:ext>
            </a:extLst>
          </p:cNvPr>
          <p:cNvSpPr/>
          <p:nvPr/>
        </p:nvSpPr>
        <p:spPr>
          <a:xfrm>
            <a:off x="0" y="953581"/>
            <a:ext cx="4386943" cy="5342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FFE21-D7F1-7E1A-4576-C60B60A1C6C0}"/>
              </a:ext>
            </a:extLst>
          </p:cNvPr>
          <p:cNvSpPr/>
          <p:nvPr/>
        </p:nvSpPr>
        <p:spPr>
          <a:xfrm>
            <a:off x="117566" y="105808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F2990-3B53-2B5C-D009-F9D3F0457C58}"/>
              </a:ext>
            </a:extLst>
          </p:cNvPr>
          <p:cNvSpPr/>
          <p:nvPr/>
        </p:nvSpPr>
        <p:spPr>
          <a:xfrm>
            <a:off x="117566" y="133240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2B9F4-6CF3-D653-8B12-4C124071F158}"/>
              </a:ext>
            </a:extLst>
          </p:cNvPr>
          <p:cNvSpPr/>
          <p:nvPr/>
        </p:nvSpPr>
        <p:spPr>
          <a:xfrm>
            <a:off x="117566" y="161978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0C30E9-E48A-0B30-E859-B52D073F1DC0}"/>
              </a:ext>
            </a:extLst>
          </p:cNvPr>
          <p:cNvSpPr/>
          <p:nvPr/>
        </p:nvSpPr>
        <p:spPr>
          <a:xfrm>
            <a:off x="117566" y="190716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E05B3-CDA5-42B8-02AC-4B2F53092168}"/>
              </a:ext>
            </a:extLst>
          </p:cNvPr>
          <p:cNvSpPr/>
          <p:nvPr/>
        </p:nvSpPr>
        <p:spPr>
          <a:xfrm>
            <a:off x="117566" y="218148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31E5D-4764-5CDB-F92C-14A2A1DB45A7}"/>
              </a:ext>
            </a:extLst>
          </p:cNvPr>
          <p:cNvSpPr/>
          <p:nvPr/>
        </p:nvSpPr>
        <p:spPr>
          <a:xfrm>
            <a:off x="117566" y="246886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39F95E-9BDD-DBA5-5DEE-E022F0CD9F76}"/>
              </a:ext>
            </a:extLst>
          </p:cNvPr>
          <p:cNvSpPr/>
          <p:nvPr/>
        </p:nvSpPr>
        <p:spPr>
          <a:xfrm>
            <a:off x="117566" y="275624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7A93E3-FA04-B9E1-1464-07AF9DB0DDB3}"/>
              </a:ext>
            </a:extLst>
          </p:cNvPr>
          <p:cNvSpPr/>
          <p:nvPr/>
        </p:nvSpPr>
        <p:spPr>
          <a:xfrm>
            <a:off x="117566" y="304362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645B4-AF73-3A31-60E5-76E8AC74BF80}"/>
              </a:ext>
            </a:extLst>
          </p:cNvPr>
          <p:cNvSpPr/>
          <p:nvPr/>
        </p:nvSpPr>
        <p:spPr>
          <a:xfrm>
            <a:off x="117566" y="331794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B1D1E-16F2-35F6-4657-ED07A1FA846F}"/>
              </a:ext>
            </a:extLst>
          </p:cNvPr>
          <p:cNvSpPr/>
          <p:nvPr/>
        </p:nvSpPr>
        <p:spPr>
          <a:xfrm>
            <a:off x="117566" y="360532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D7A8C0-3258-1138-F570-BE1908623DDA}"/>
              </a:ext>
            </a:extLst>
          </p:cNvPr>
          <p:cNvSpPr/>
          <p:nvPr/>
        </p:nvSpPr>
        <p:spPr>
          <a:xfrm>
            <a:off x="117566" y="389270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0879F1-74F6-B09E-63B0-9AF8F287DF78}"/>
              </a:ext>
            </a:extLst>
          </p:cNvPr>
          <p:cNvSpPr/>
          <p:nvPr/>
        </p:nvSpPr>
        <p:spPr>
          <a:xfrm>
            <a:off x="117566" y="416701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E4FD25-199B-D191-E25E-604C712CD927}"/>
              </a:ext>
            </a:extLst>
          </p:cNvPr>
          <p:cNvSpPr/>
          <p:nvPr/>
        </p:nvSpPr>
        <p:spPr>
          <a:xfrm>
            <a:off x="117566" y="445439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64077E-7F40-ACE3-79D2-14E841AF85A1}"/>
              </a:ext>
            </a:extLst>
          </p:cNvPr>
          <p:cNvSpPr/>
          <p:nvPr/>
        </p:nvSpPr>
        <p:spPr>
          <a:xfrm>
            <a:off x="117566" y="474177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786073-307D-3052-5BD3-F0451A5F4CB3}"/>
              </a:ext>
            </a:extLst>
          </p:cNvPr>
          <p:cNvSpPr/>
          <p:nvPr/>
        </p:nvSpPr>
        <p:spPr>
          <a:xfrm>
            <a:off x="378823" y="105808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9CDCF3-C247-E40D-BDDA-B1B78C18EEAA}"/>
              </a:ext>
            </a:extLst>
          </p:cNvPr>
          <p:cNvSpPr/>
          <p:nvPr/>
        </p:nvSpPr>
        <p:spPr>
          <a:xfrm>
            <a:off x="378823" y="133240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C6B436-071F-1973-D959-1BEF08CA569E}"/>
              </a:ext>
            </a:extLst>
          </p:cNvPr>
          <p:cNvSpPr/>
          <p:nvPr/>
        </p:nvSpPr>
        <p:spPr>
          <a:xfrm>
            <a:off x="378823" y="161978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965504-A2F1-A2DC-194B-998A64CFF9E5}"/>
              </a:ext>
            </a:extLst>
          </p:cNvPr>
          <p:cNvSpPr/>
          <p:nvPr/>
        </p:nvSpPr>
        <p:spPr>
          <a:xfrm>
            <a:off x="378823" y="190716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36A09E-75DE-4572-90E6-61024A41E2FB}"/>
              </a:ext>
            </a:extLst>
          </p:cNvPr>
          <p:cNvSpPr/>
          <p:nvPr/>
        </p:nvSpPr>
        <p:spPr>
          <a:xfrm>
            <a:off x="378823" y="218148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DFD13C-37F0-F20E-ECF5-AFE1E89E8C83}"/>
              </a:ext>
            </a:extLst>
          </p:cNvPr>
          <p:cNvSpPr/>
          <p:nvPr/>
        </p:nvSpPr>
        <p:spPr>
          <a:xfrm>
            <a:off x="378823" y="246886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158859-CDAD-0DB6-744D-AED2B5784B34}"/>
              </a:ext>
            </a:extLst>
          </p:cNvPr>
          <p:cNvSpPr/>
          <p:nvPr/>
        </p:nvSpPr>
        <p:spPr>
          <a:xfrm>
            <a:off x="378823" y="275624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9C71A-0AF0-53C8-952C-14D9DACA31CD}"/>
              </a:ext>
            </a:extLst>
          </p:cNvPr>
          <p:cNvSpPr/>
          <p:nvPr/>
        </p:nvSpPr>
        <p:spPr>
          <a:xfrm>
            <a:off x="378823" y="304362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62B87D-8B29-9D0A-25CA-356ABA1050AD}"/>
              </a:ext>
            </a:extLst>
          </p:cNvPr>
          <p:cNvSpPr/>
          <p:nvPr/>
        </p:nvSpPr>
        <p:spPr>
          <a:xfrm>
            <a:off x="378823" y="331794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DF2FD8-4589-DBAF-E06F-975DD0BECDAA}"/>
              </a:ext>
            </a:extLst>
          </p:cNvPr>
          <p:cNvSpPr/>
          <p:nvPr/>
        </p:nvSpPr>
        <p:spPr>
          <a:xfrm>
            <a:off x="378823" y="360532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583CE9-8788-F9C0-618E-13EAE23E3DE3}"/>
              </a:ext>
            </a:extLst>
          </p:cNvPr>
          <p:cNvSpPr/>
          <p:nvPr/>
        </p:nvSpPr>
        <p:spPr>
          <a:xfrm>
            <a:off x="378823" y="389270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B69BAB-BED3-A59F-7EF0-D8732B48DC42}"/>
              </a:ext>
            </a:extLst>
          </p:cNvPr>
          <p:cNvSpPr/>
          <p:nvPr/>
        </p:nvSpPr>
        <p:spPr>
          <a:xfrm>
            <a:off x="378823" y="416701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471B6F-C92B-6C1F-AB76-C8EF8C2406FF}"/>
              </a:ext>
            </a:extLst>
          </p:cNvPr>
          <p:cNvSpPr/>
          <p:nvPr/>
        </p:nvSpPr>
        <p:spPr>
          <a:xfrm>
            <a:off x="378823" y="445439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D146D1-B46D-C90A-E125-E91F99FB1B56}"/>
              </a:ext>
            </a:extLst>
          </p:cNvPr>
          <p:cNvSpPr/>
          <p:nvPr/>
        </p:nvSpPr>
        <p:spPr>
          <a:xfrm>
            <a:off x="378823" y="474177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F7BEEB-3036-A405-0B66-C8D2D44666AF}"/>
              </a:ext>
            </a:extLst>
          </p:cNvPr>
          <p:cNvSpPr/>
          <p:nvPr/>
        </p:nvSpPr>
        <p:spPr>
          <a:xfrm>
            <a:off x="640080" y="105808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D261D8-ACE9-A66D-B827-4C23944C7C1B}"/>
              </a:ext>
            </a:extLst>
          </p:cNvPr>
          <p:cNvSpPr/>
          <p:nvPr/>
        </p:nvSpPr>
        <p:spPr>
          <a:xfrm>
            <a:off x="640080" y="133240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4B963B-4307-1487-6EAD-F2FB4C8A9A1B}"/>
              </a:ext>
            </a:extLst>
          </p:cNvPr>
          <p:cNvSpPr/>
          <p:nvPr/>
        </p:nvSpPr>
        <p:spPr>
          <a:xfrm>
            <a:off x="640080" y="161978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0116D5-F5E2-0FAB-69AA-C93A8142B58D}"/>
              </a:ext>
            </a:extLst>
          </p:cNvPr>
          <p:cNvSpPr/>
          <p:nvPr/>
        </p:nvSpPr>
        <p:spPr>
          <a:xfrm>
            <a:off x="640080" y="190716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F152B1-8DF0-A5FC-F512-58008089498B}"/>
              </a:ext>
            </a:extLst>
          </p:cNvPr>
          <p:cNvSpPr/>
          <p:nvPr/>
        </p:nvSpPr>
        <p:spPr>
          <a:xfrm>
            <a:off x="640080" y="218148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E72A23-400B-F9C6-E337-B4322FE0B625}"/>
              </a:ext>
            </a:extLst>
          </p:cNvPr>
          <p:cNvSpPr/>
          <p:nvPr/>
        </p:nvSpPr>
        <p:spPr>
          <a:xfrm>
            <a:off x="640080" y="246886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C53236-BED2-FEAB-A52A-C9BB412D814A}"/>
              </a:ext>
            </a:extLst>
          </p:cNvPr>
          <p:cNvSpPr/>
          <p:nvPr/>
        </p:nvSpPr>
        <p:spPr>
          <a:xfrm>
            <a:off x="640080" y="275624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036B2E-7841-1F3D-9352-8D2E4E782740}"/>
              </a:ext>
            </a:extLst>
          </p:cNvPr>
          <p:cNvSpPr/>
          <p:nvPr/>
        </p:nvSpPr>
        <p:spPr>
          <a:xfrm>
            <a:off x="640080" y="304362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238F7DA-5FDD-A525-FE15-BD39316DD6A2}"/>
              </a:ext>
            </a:extLst>
          </p:cNvPr>
          <p:cNvSpPr/>
          <p:nvPr/>
        </p:nvSpPr>
        <p:spPr>
          <a:xfrm>
            <a:off x="640080" y="331794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F38D3A-469F-7106-D67F-700BE209F478}"/>
              </a:ext>
            </a:extLst>
          </p:cNvPr>
          <p:cNvSpPr/>
          <p:nvPr/>
        </p:nvSpPr>
        <p:spPr>
          <a:xfrm>
            <a:off x="640080" y="360532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8BD9DC-B3E6-D929-7E7D-B3CE8E19B1DF}"/>
              </a:ext>
            </a:extLst>
          </p:cNvPr>
          <p:cNvSpPr/>
          <p:nvPr/>
        </p:nvSpPr>
        <p:spPr>
          <a:xfrm>
            <a:off x="640080" y="389270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CF1281-666A-AA8C-599C-ACE4277BBC07}"/>
              </a:ext>
            </a:extLst>
          </p:cNvPr>
          <p:cNvSpPr/>
          <p:nvPr/>
        </p:nvSpPr>
        <p:spPr>
          <a:xfrm>
            <a:off x="640080" y="416701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CC6A1D-DA2D-4C15-80F1-D48214694E40}"/>
              </a:ext>
            </a:extLst>
          </p:cNvPr>
          <p:cNvSpPr/>
          <p:nvPr/>
        </p:nvSpPr>
        <p:spPr>
          <a:xfrm>
            <a:off x="640080" y="445439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B4D3CC7-9979-5F1E-D4BE-BFEDD2864B60}"/>
              </a:ext>
            </a:extLst>
          </p:cNvPr>
          <p:cNvSpPr/>
          <p:nvPr/>
        </p:nvSpPr>
        <p:spPr>
          <a:xfrm>
            <a:off x="640080" y="474177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70B9C7-4B06-34C8-DF09-2F0C0015D045}"/>
              </a:ext>
            </a:extLst>
          </p:cNvPr>
          <p:cNvSpPr/>
          <p:nvPr/>
        </p:nvSpPr>
        <p:spPr>
          <a:xfrm>
            <a:off x="901337" y="105808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8B2A88-AC00-0DD3-5106-9AB0B708FF90}"/>
              </a:ext>
            </a:extLst>
          </p:cNvPr>
          <p:cNvSpPr/>
          <p:nvPr/>
        </p:nvSpPr>
        <p:spPr>
          <a:xfrm>
            <a:off x="901337" y="133240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2A9743-5DB5-AF7F-B9B3-3B771E00624A}"/>
              </a:ext>
            </a:extLst>
          </p:cNvPr>
          <p:cNvSpPr/>
          <p:nvPr/>
        </p:nvSpPr>
        <p:spPr>
          <a:xfrm>
            <a:off x="901337" y="161978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D90D5A-8B1D-72A6-66F4-14019E5C1940}"/>
              </a:ext>
            </a:extLst>
          </p:cNvPr>
          <p:cNvSpPr/>
          <p:nvPr/>
        </p:nvSpPr>
        <p:spPr>
          <a:xfrm>
            <a:off x="901337" y="190716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28D28C-9B60-EEB6-678D-5E43730508D3}"/>
              </a:ext>
            </a:extLst>
          </p:cNvPr>
          <p:cNvSpPr/>
          <p:nvPr/>
        </p:nvSpPr>
        <p:spPr>
          <a:xfrm>
            <a:off x="901337" y="218148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C9C399-F250-A4BF-9677-53213C726971}"/>
              </a:ext>
            </a:extLst>
          </p:cNvPr>
          <p:cNvSpPr/>
          <p:nvPr/>
        </p:nvSpPr>
        <p:spPr>
          <a:xfrm>
            <a:off x="901337" y="246886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478415-6ADA-03DB-0B28-A3DE39E34C62}"/>
              </a:ext>
            </a:extLst>
          </p:cNvPr>
          <p:cNvSpPr/>
          <p:nvPr/>
        </p:nvSpPr>
        <p:spPr>
          <a:xfrm>
            <a:off x="901337" y="275624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9B2F0E6-F17C-28B8-551C-59ED6FFA54A5}"/>
              </a:ext>
            </a:extLst>
          </p:cNvPr>
          <p:cNvSpPr/>
          <p:nvPr/>
        </p:nvSpPr>
        <p:spPr>
          <a:xfrm>
            <a:off x="901337" y="304362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ED5F31-A105-4739-C172-8686FABB1647}"/>
              </a:ext>
            </a:extLst>
          </p:cNvPr>
          <p:cNvSpPr/>
          <p:nvPr/>
        </p:nvSpPr>
        <p:spPr>
          <a:xfrm>
            <a:off x="901337" y="331794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2208E62-0697-240C-06BF-D3E65B3EBEBF}"/>
              </a:ext>
            </a:extLst>
          </p:cNvPr>
          <p:cNvSpPr/>
          <p:nvPr/>
        </p:nvSpPr>
        <p:spPr>
          <a:xfrm>
            <a:off x="901337" y="360532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BC1688-A46D-95BE-3DE8-6882FCE6A195}"/>
              </a:ext>
            </a:extLst>
          </p:cNvPr>
          <p:cNvSpPr/>
          <p:nvPr/>
        </p:nvSpPr>
        <p:spPr>
          <a:xfrm>
            <a:off x="901337" y="389270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F19D8E4-FC81-D3EF-90FD-1488627DF255}"/>
              </a:ext>
            </a:extLst>
          </p:cNvPr>
          <p:cNvSpPr/>
          <p:nvPr/>
        </p:nvSpPr>
        <p:spPr>
          <a:xfrm>
            <a:off x="901337" y="416701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635E969-3295-FF62-49D8-2387595AA41E}"/>
              </a:ext>
            </a:extLst>
          </p:cNvPr>
          <p:cNvSpPr/>
          <p:nvPr/>
        </p:nvSpPr>
        <p:spPr>
          <a:xfrm>
            <a:off x="901337" y="445439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6ABEC6-32F2-571F-0A23-F11094F4030B}"/>
              </a:ext>
            </a:extLst>
          </p:cNvPr>
          <p:cNvSpPr/>
          <p:nvPr/>
        </p:nvSpPr>
        <p:spPr>
          <a:xfrm>
            <a:off x="901337" y="474177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92A950-6402-A466-7370-9C270FB2C037}"/>
              </a:ext>
            </a:extLst>
          </p:cNvPr>
          <p:cNvSpPr/>
          <p:nvPr/>
        </p:nvSpPr>
        <p:spPr>
          <a:xfrm>
            <a:off x="1162594" y="105808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C20F66-23CA-AB50-50AC-B2CC000A5A44}"/>
              </a:ext>
            </a:extLst>
          </p:cNvPr>
          <p:cNvSpPr/>
          <p:nvPr/>
        </p:nvSpPr>
        <p:spPr>
          <a:xfrm>
            <a:off x="1162594" y="133240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C8A52F-2273-C131-D401-15899288D471}"/>
              </a:ext>
            </a:extLst>
          </p:cNvPr>
          <p:cNvSpPr/>
          <p:nvPr/>
        </p:nvSpPr>
        <p:spPr>
          <a:xfrm>
            <a:off x="1162594" y="161978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864DC8E-95D9-68BC-3B48-DA9D7FED97DA}"/>
              </a:ext>
            </a:extLst>
          </p:cNvPr>
          <p:cNvSpPr/>
          <p:nvPr/>
        </p:nvSpPr>
        <p:spPr>
          <a:xfrm>
            <a:off x="1162594" y="190716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442EFC3-4047-4561-63F7-CC78094D7BBC}"/>
              </a:ext>
            </a:extLst>
          </p:cNvPr>
          <p:cNvSpPr/>
          <p:nvPr/>
        </p:nvSpPr>
        <p:spPr>
          <a:xfrm>
            <a:off x="1162594" y="218148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8E5555F-CEF8-6677-BBA3-1B75592D046E}"/>
              </a:ext>
            </a:extLst>
          </p:cNvPr>
          <p:cNvSpPr/>
          <p:nvPr/>
        </p:nvSpPr>
        <p:spPr>
          <a:xfrm>
            <a:off x="1162594" y="246886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DF1D5BD-BA42-17F7-99E6-8BA337C3A697}"/>
              </a:ext>
            </a:extLst>
          </p:cNvPr>
          <p:cNvSpPr/>
          <p:nvPr/>
        </p:nvSpPr>
        <p:spPr>
          <a:xfrm>
            <a:off x="1162594" y="275624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340449B-2C3F-CC35-D6F6-658C3E5AB1F7}"/>
              </a:ext>
            </a:extLst>
          </p:cNvPr>
          <p:cNvSpPr/>
          <p:nvPr/>
        </p:nvSpPr>
        <p:spPr>
          <a:xfrm>
            <a:off x="1162594" y="304362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FE6EE4D-B4B7-3FAB-ED4C-8645A344CBA2}"/>
              </a:ext>
            </a:extLst>
          </p:cNvPr>
          <p:cNvSpPr/>
          <p:nvPr/>
        </p:nvSpPr>
        <p:spPr>
          <a:xfrm>
            <a:off x="1162594" y="331794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7DBEE-3909-492C-3DB3-1803CA5093CD}"/>
              </a:ext>
            </a:extLst>
          </p:cNvPr>
          <p:cNvSpPr/>
          <p:nvPr/>
        </p:nvSpPr>
        <p:spPr>
          <a:xfrm>
            <a:off x="1162594" y="360532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E35D9AA-16F7-4EE1-9519-DB908E634CF7}"/>
              </a:ext>
            </a:extLst>
          </p:cNvPr>
          <p:cNvSpPr/>
          <p:nvPr/>
        </p:nvSpPr>
        <p:spPr>
          <a:xfrm>
            <a:off x="1162594" y="389270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AB08857-750D-C9BB-A9FB-8E0A356C8F88}"/>
              </a:ext>
            </a:extLst>
          </p:cNvPr>
          <p:cNvSpPr/>
          <p:nvPr/>
        </p:nvSpPr>
        <p:spPr>
          <a:xfrm>
            <a:off x="1162594" y="416701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469F72F-5E3F-FD2A-D5CD-685297C29DDA}"/>
              </a:ext>
            </a:extLst>
          </p:cNvPr>
          <p:cNvSpPr/>
          <p:nvPr/>
        </p:nvSpPr>
        <p:spPr>
          <a:xfrm>
            <a:off x="1162594" y="445439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79416F-977F-A30C-2902-1B4969A3FE5B}"/>
              </a:ext>
            </a:extLst>
          </p:cNvPr>
          <p:cNvSpPr/>
          <p:nvPr/>
        </p:nvSpPr>
        <p:spPr>
          <a:xfrm>
            <a:off x="1162594" y="474177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450287-BCA6-566E-461A-58B23370E6D4}"/>
              </a:ext>
            </a:extLst>
          </p:cNvPr>
          <p:cNvSpPr/>
          <p:nvPr/>
        </p:nvSpPr>
        <p:spPr>
          <a:xfrm>
            <a:off x="1423851" y="105808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831A278-919A-4A71-6D57-1678B6DBA93B}"/>
              </a:ext>
            </a:extLst>
          </p:cNvPr>
          <p:cNvSpPr/>
          <p:nvPr/>
        </p:nvSpPr>
        <p:spPr>
          <a:xfrm>
            <a:off x="1423851" y="133240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1D7F55E-BDD2-3ED5-1FD2-1BF78B99AB14}"/>
              </a:ext>
            </a:extLst>
          </p:cNvPr>
          <p:cNvSpPr/>
          <p:nvPr/>
        </p:nvSpPr>
        <p:spPr>
          <a:xfrm>
            <a:off x="1423851" y="161978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EABCFFC-4EC7-E58B-C880-5897F61CE9A0}"/>
              </a:ext>
            </a:extLst>
          </p:cNvPr>
          <p:cNvSpPr/>
          <p:nvPr/>
        </p:nvSpPr>
        <p:spPr>
          <a:xfrm>
            <a:off x="1423851" y="190716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233B87-26EF-44EC-C480-CEB9E388D360}"/>
              </a:ext>
            </a:extLst>
          </p:cNvPr>
          <p:cNvSpPr/>
          <p:nvPr/>
        </p:nvSpPr>
        <p:spPr>
          <a:xfrm>
            <a:off x="1423851" y="218148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F62B656-02D8-2798-A2FE-B0A18075128C}"/>
              </a:ext>
            </a:extLst>
          </p:cNvPr>
          <p:cNvSpPr/>
          <p:nvPr/>
        </p:nvSpPr>
        <p:spPr>
          <a:xfrm>
            <a:off x="1423851" y="246886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4E2A123-D401-14EF-EBEA-9567F90BD5F7}"/>
              </a:ext>
            </a:extLst>
          </p:cNvPr>
          <p:cNvSpPr/>
          <p:nvPr/>
        </p:nvSpPr>
        <p:spPr>
          <a:xfrm>
            <a:off x="1423851" y="275624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7B5A291-0B1A-ECBC-B6B7-A6994E756FB6}"/>
              </a:ext>
            </a:extLst>
          </p:cNvPr>
          <p:cNvSpPr/>
          <p:nvPr/>
        </p:nvSpPr>
        <p:spPr>
          <a:xfrm>
            <a:off x="1423851" y="304362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CDA89B9-5EF9-EAD7-09AB-0D61BD047A0C}"/>
              </a:ext>
            </a:extLst>
          </p:cNvPr>
          <p:cNvSpPr/>
          <p:nvPr/>
        </p:nvSpPr>
        <p:spPr>
          <a:xfrm>
            <a:off x="1423851" y="331794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C52FEC3-4830-594F-A4C1-F12D8EE3423C}"/>
              </a:ext>
            </a:extLst>
          </p:cNvPr>
          <p:cNvSpPr/>
          <p:nvPr/>
        </p:nvSpPr>
        <p:spPr>
          <a:xfrm>
            <a:off x="1423851" y="360532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E469F17-F22F-9018-5EFC-4D0C23864601}"/>
              </a:ext>
            </a:extLst>
          </p:cNvPr>
          <p:cNvSpPr/>
          <p:nvPr/>
        </p:nvSpPr>
        <p:spPr>
          <a:xfrm>
            <a:off x="1423851" y="389270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5B5251C-9BC3-DF5C-24DF-AE7D80DD94CC}"/>
              </a:ext>
            </a:extLst>
          </p:cNvPr>
          <p:cNvSpPr/>
          <p:nvPr/>
        </p:nvSpPr>
        <p:spPr>
          <a:xfrm>
            <a:off x="1423851" y="416701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A3A5C7-AAE1-51A6-8112-F22B1CDA743C}"/>
              </a:ext>
            </a:extLst>
          </p:cNvPr>
          <p:cNvSpPr/>
          <p:nvPr/>
        </p:nvSpPr>
        <p:spPr>
          <a:xfrm>
            <a:off x="1423851" y="445439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97A8564-8FBD-35A9-70FA-BB7274635C1C}"/>
              </a:ext>
            </a:extLst>
          </p:cNvPr>
          <p:cNvSpPr/>
          <p:nvPr/>
        </p:nvSpPr>
        <p:spPr>
          <a:xfrm>
            <a:off x="1423851" y="474177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20C1534-6A65-0E97-F7A8-1DD303EFBE56}"/>
              </a:ext>
            </a:extLst>
          </p:cNvPr>
          <p:cNvSpPr/>
          <p:nvPr/>
        </p:nvSpPr>
        <p:spPr>
          <a:xfrm>
            <a:off x="1685108" y="105808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347695F-20DF-5547-D983-9EAB72942371}"/>
              </a:ext>
            </a:extLst>
          </p:cNvPr>
          <p:cNvSpPr/>
          <p:nvPr/>
        </p:nvSpPr>
        <p:spPr>
          <a:xfrm>
            <a:off x="1685108" y="133240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521585E-9D0C-07E6-B7C2-55562AE2257E}"/>
              </a:ext>
            </a:extLst>
          </p:cNvPr>
          <p:cNvSpPr/>
          <p:nvPr/>
        </p:nvSpPr>
        <p:spPr>
          <a:xfrm>
            <a:off x="1685108" y="161978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43114E-933B-8A5C-D118-65053FAA444E}"/>
              </a:ext>
            </a:extLst>
          </p:cNvPr>
          <p:cNvSpPr/>
          <p:nvPr/>
        </p:nvSpPr>
        <p:spPr>
          <a:xfrm>
            <a:off x="1685108" y="190716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B20E2B0-DD5A-680A-85C5-137BB1A2EC08}"/>
              </a:ext>
            </a:extLst>
          </p:cNvPr>
          <p:cNvSpPr/>
          <p:nvPr/>
        </p:nvSpPr>
        <p:spPr>
          <a:xfrm>
            <a:off x="1685108" y="218148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6A7D62-2763-F359-3AEB-E8EE1B9268CE}"/>
              </a:ext>
            </a:extLst>
          </p:cNvPr>
          <p:cNvSpPr/>
          <p:nvPr/>
        </p:nvSpPr>
        <p:spPr>
          <a:xfrm>
            <a:off x="1685108" y="246886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16FE13F-F275-9EB9-CBAF-EA2730B6ACE7}"/>
              </a:ext>
            </a:extLst>
          </p:cNvPr>
          <p:cNvSpPr/>
          <p:nvPr/>
        </p:nvSpPr>
        <p:spPr>
          <a:xfrm>
            <a:off x="1685108" y="275624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FBE165D-F098-24FE-73EA-EF0ED2755A04}"/>
              </a:ext>
            </a:extLst>
          </p:cNvPr>
          <p:cNvSpPr/>
          <p:nvPr/>
        </p:nvSpPr>
        <p:spPr>
          <a:xfrm>
            <a:off x="1685108" y="304362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3412599-4054-417B-33FC-4D54D2618C2A}"/>
              </a:ext>
            </a:extLst>
          </p:cNvPr>
          <p:cNvSpPr/>
          <p:nvPr/>
        </p:nvSpPr>
        <p:spPr>
          <a:xfrm>
            <a:off x="1685108" y="331794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354E04A-CF7A-0845-7F17-22360F7B0213}"/>
              </a:ext>
            </a:extLst>
          </p:cNvPr>
          <p:cNvSpPr/>
          <p:nvPr/>
        </p:nvSpPr>
        <p:spPr>
          <a:xfrm>
            <a:off x="1685108" y="360532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74F395-D995-8E74-6393-00CE5E403F81}"/>
              </a:ext>
            </a:extLst>
          </p:cNvPr>
          <p:cNvSpPr/>
          <p:nvPr/>
        </p:nvSpPr>
        <p:spPr>
          <a:xfrm>
            <a:off x="1685108" y="389270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18AE235-6A74-3C63-F68C-4CBB3BE1796A}"/>
              </a:ext>
            </a:extLst>
          </p:cNvPr>
          <p:cNvSpPr/>
          <p:nvPr/>
        </p:nvSpPr>
        <p:spPr>
          <a:xfrm>
            <a:off x="1685108" y="416701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4360B03-C067-9ED0-1743-EC92E2CD5FFB}"/>
              </a:ext>
            </a:extLst>
          </p:cNvPr>
          <p:cNvSpPr/>
          <p:nvPr/>
        </p:nvSpPr>
        <p:spPr>
          <a:xfrm>
            <a:off x="1685108" y="445439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2E305F8-6C61-98D6-7EC8-DF7569C98AFC}"/>
              </a:ext>
            </a:extLst>
          </p:cNvPr>
          <p:cNvSpPr/>
          <p:nvPr/>
        </p:nvSpPr>
        <p:spPr>
          <a:xfrm>
            <a:off x="1685108" y="474177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EB8A806-66AA-D2DE-0691-B31DBCB7E0AA}"/>
              </a:ext>
            </a:extLst>
          </p:cNvPr>
          <p:cNvSpPr/>
          <p:nvPr/>
        </p:nvSpPr>
        <p:spPr>
          <a:xfrm>
            <a:off x="1946365" y="105805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B466A84-872A-FFDE-113E-41DE0607B8C4}"/>
              </a:ext>
            </a:extLst>
          </p:cNvPr>
          <p:cNvSpPr/>
          <p:nvPr/>
        </p:nvSpPr>
        <p:spPr>
          <a:xfrm>
            <a:off x="1946365" y="133237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1BDC839-A919-42D5-DFDC-854D6F023527}"/>
              </a:ext>
            </a:extLst>
          </p:cNvPr>
          <p:cNvSpPr/>
          <p:nvPr/>
        </p:nvSpPr>
        <p:spPr>
          <a:xfrm>
            <a:off x="1946365" y="161975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F2DD5D-F636-03BE-78CC-C72CEC695F9D}"/>
              </a:ext>
            </a:extLst>
          </p:cNvPr>
          <p:cNvSpPr/>
          <p:nvPr/>
        </p:nvSpPr>
        <p:spPr>
          <a:xfrm>
            <a:off x="1946365" y="190713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F706063-0FB7-86D9-51C9-C7D57E915D26}"/>
              </a:ext>
            </a:extLst>
          </p:cNvPr>
          <p:cNvSpPr/>
          <p:nvPr/>
        </p:nvSpPr>
        <p:spPr>
          <a:xfrm>
            <a:off x="1946365" y="218145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F464CD5-7731-243F-E13C-A05CADEEC9C4}"/>
              </a:ext>
            </a:extLst>
          </p:cNvPr>
          <p:cNvSpPr/>
          <p:nvPr/>
        </p:nvSpPr>
        <p:spPr>
          <a:xfrm>
            <a:off x="1946365" y="246883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32FDB62-421E-B9D2-4109-6D9B58050E1A}"/>
              </a:ext>
            </a:extLst>
          </p:cNvPr>
          <p:cNvSpPr/>
          <p:nvPr/>
        </p:nvSpPr>
        <p:spPr>
          <a:xfrm>
            <a:off x="1946365" y="275621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E9E9257-574A-21AF-43FF-5797D3A72D89}"/>
              </a:ext>
            </a:extLst>
          </p:cNvPr>
          <p:cNvSpPr/>
          <p:nvPr/>
        </p:nvSpPr>
        <p:spPr>
          <a:xfrm>
            <a:off x="1946365" y="304359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54EFAC7-4D8A-529E-7D13-651D0BEC5CD3}"/>
              </a:ext>
            </a:extLst>
          </p:cNvPr>
          <p:cNvSpPr/>
          <p:nvPr/>
        </p:nvSpPr>
        <p:spPr>
          <a:xfrm>
            <a:off x="1946365" y="331791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66DB4FA-77A2-845A-1E00-7F4029C465A8}"/>
              </a:ext>
            </a:extLst>
          </p:cNvPr>
          <p:cNvSpPr/>
          <p:nvPr/>
        </p:nvSpPr>
        <p:spPr>
          <a:xfrm>
            <a:off x="1946365" y="360529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B360D25-1A6E-AA83-5A54-F588888393B7}"/>
              </a:ext>
            </a:extLst>
          </p:cNvPr>
          <p:cNvSpPr/>
          <p:nvPr/>
        </p:nvSpPr>
        <p:spPr>
          <a:xfrm>
            <a:off x="1946365" y="389267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0272F0A-5082-EFC7-BD48-B4EF9121EE03}"/>
              </a:ext>
            </a:extLst>
          </p:cNvPr>
          <p:cNvSpPr/>
          <p:nvPr/>
        </p:nvSpPr>
        <p:spPr>
          <a:xfrm>
            <a:off x="1946365" y="416698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7AF295F-3A57-1EE3-AC01-32F7473F0190}"/>
              </a:ext>
            </a:extLst>
          </p:cNvPr>
          <p:cNvSpPr/>
          <p:nvPr/>
        </p:nvSpPr>
        <p:spPr>
          <a:xfrm>
            <a:off x="1946365" y="445436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4970469-30F9-AEAD-82FF-5210F206129B}"/>
              </a:ext>
            </a:extLst>
          </p:cNvPr>
          <p:cNvSpPr/>
          <p:nvPr/>
        </p:nvSpPr>
        <p:spPr>
          <a:xfrm>
            <a:off x="1946365" y="474174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7BC97ED-E243-99E5-2037-F09BE2F7E051}"/>
              </a:ext>
            </a:extLst>
          </p:cNvPr>
          <p:cNvSpPr/>
          <p:nvPr/>
        </p:nvSpPr>
        <p:spPr>
          <a:xfrm>
            <a:off x="2207622" y="105805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BC80177-1238-5376-C0D0-27B36A8DCC02}"/>
              </a:ext>
            </a:extLst>
          </p:cNvPr>
          <p:cNvSpPr/>
          <p:nvPr/>
        </p:nvSpPr>
        <p:spPr>
          <a:xfrm>
            <a:off x="2207622" y="133237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F1DC903-E4E3-C301-169F-7AD591B0DC5E}"/>
              </a:ext>
            </a:extLst>
          </p:cNvPr>
          <p:cNvSpPr/>
          <p:nvPr/>
        </p:nvSpPr>
        <p:spPr>
          <a:xfrm>
            <a:off x="2207622" y="161975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E9E0A7E-DFFB-7C44-DF88-3570EE46104D}"/>
              </a:ext>
            </a:extLst>
          </p:cNvPr>
          <p:cNvSpPr/>
          <p:nvPr/>
        </p:nvSpPr>
        <p:spPr>
          <a:xfrm>
            <a:off x="2207622" y="190713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ACA2E93-64E7-A14A-215B-A42BEF2F5D66}"/>
              </a:ext>
            </a:extLst>
          </p:cNvPr>
          <p:cNvSpPr/>
          <p:nvPr/>
        </p:nvSpPr>
        <p:spPr>
          <a:xfrm>
            <a:off x="2207622" y="218145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E4EFD2F-4290-861A-B519-426AB59793EE}"/>
              </a:ext>
            </a:extLst>
          </p:cNvPr>
          <p:cNvSpPr/>
          <p:nvPr/>
        </p:nvSpPr>
        <p:spPr>
          <a:xfrm>
            <a:off x="2207622" y="246883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40AEA0B-7ECF-0D1C-E22F-03BA35E40C86}"/>
              </a:ext>
            </a:extLst>
          </p:cNvPr>
          <p:cNvSpPr/>
          <p:nvPr/>
        </p:nvSpPr>
        <p:spPr>
          <a:xfrm>
            <a:off x="2207622" y="275621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943AB2-AF7E-15A4-3E94-8B70BBE225B0}"/>
              </a:ext>
            </a:extLst>
          </p:cNvPr>
          <p:cNvSpPr/>
          <p:nvPr/>
        </p:nvSpPr>
        <p:spPr>
          <a:xfrm>
            <a:off x="2207622" y="304359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A2A128D-3669-1E4E-0580-F140B657A7FC}"/>
              </a:ext>
            </a:extLst>
          </p:cNvPr>
          <p:cNvSpPr/>
          <p:nvPr/>
        </p:nvSpPr>
        <p:spPr>
          <a:xfrm>
            <a:off x="2207622" y="331791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50ADFC0-47F5-D400-F05B-9E24318E45F7}"/>
              </a:ext>
            </a:extLst>
          </p:cNvPr>
          <p:cNvSpPr/>
          <p:nvPr/>
        </p:nvSpPr>
        <p:spPr>
          <a:xfrm>
            <a:off x="2207622" y="360529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DE295E7-B019-5C3D-5FA8-A85BB05F5286}"/>
              </a:ext>
            </a:extLst>
          </p:cNvPr>
          <p:cNvSpPr/>
          <p:nvPr/>
        </p:nvSpPr>
        <p:spPr>
          <a:xfrm>
            <a:off x="2207622" y="389267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DE7FA4-5CCD-368E-5976-7786050C4F95}"/>
              </a:ext>
            </a:extLst>
          </p:cNvPr>
          <p:cNvSpPr/>
          <p:nvPr/>
        </p:nvSpPr>
        <p:spPr>
          <a:xfrm>
            <a:off x="2207622" y="416698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8705982-CD0D-B538-178B-71B234184471}"/>
              </a:ext>
            </a:extLst>
          </p:cNvPr>
          <p:cNvSpPr/>
          <p:nvPr/>
        </p:nvSpPr>
        <p:spPr>
          <a:xfrm>
            <a:off x="2207622" y="445436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14AF473-6C3F-A280-DBC6-B0DCD18B0BC8}"/>
              </a:ext>
            </a:extLst>
          </p:cNvPr>
          <p:cNvSpPr/>
          <p:nvPr/>
        </p:nvSpPr>
        <p:spPr>
          <a:xfrm>
            <a:off x="2207622" y="474174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243BEEF-A314-D4C2-96CF-57AC248FD12A}"/>
              </a:ext>
            </a:extLst>
          </p:cNvPr>
          <p:cNvSpPr/>
          <p:nvPr/>
        </p:nvSpPr>
        <p:spPr>
          <a:xfrm>
            <a:off x="2468879" y="105805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B6638EB-F329-BE30-B598-C5DE490A9F8C}"/>
              </a:ext>
            </a:extLst>
          </p:cNvPr>
          <p:cNvSpPr/>
          <p:nvPr/>
        </p:nvSpPr>
        <p:spPr>
          <a:xfrm>
            <a:off x="2468879" y="133237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5F858AE-77B2-E5C9-54CC-6322C5F6965F}"/>
              </a:ext>
            </a:extLst>
          </p:cNvPr>
          <p:cNvSpPr/>
          <p:nvPr/>
        </p:nvSpPr>
        <p:spPr>
          <a:xfrm>
            <a:off x="2468879" y="161975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69C6E85-E0EF-5F00-E0A9-168436B2B04B}"/>
              </a:ext>
            </a:extLst>
          </p:cNvPr>
          <p:cNvSpPr/>
          <p:nvPr/>
        </p:nvSpPr>
        <p:spPr>
          <a:xfrm>
            <a:off x="2468879" y="190713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7DC2ECA-FB8C-65F0-A6AD-064642682E18}"/>
              </a:ext>
            </a:extLst>
          </p:cNvPr>
          <p:cNvSpPr/>
          <p:nvPr/>
        </p:nvSpPr>
        <p:spPr>
          <a:xfrm>
            <a:off x="2468879" y="218145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4CDEFA2-707A-CA66-7FEE-DF47B963B90A}"/>
              </a:ext>
            </a:extLst>
          </p:cNvPr>
          <p:cNvSpPr/>
          <p:nvPr/>
        </p:nvSpPr>
        <p:spPr>
          <a:xfrm>
            <a:off x="2468879" y="246883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B84A70-3661-ED4F-D0C1-E221F6672796}"/>
              </a:ext>
            </a:extLst>
          </p:cNvPr>
          <p:cNvSpPr/>
          <p:nvPr/>
        </p:nvSpPr>
        <p:spPr>
          <a:xfrm>
            <a:off x="2468879" y="275621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2D91359-7186-8855-19FA-5DF0C7FE6809}"/>
              </a:ext>
            </a:extLst>
          </p:cNvPr>
          <p:cNvSpPr/>
          <p:nvPr/>
        </p:nvSpPr>
        <p:spPr>
          <a:xfrm>
            <a:off x="2468879" y="304359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5F908CC-1806-C865-4467-2657D1D6F161}"/>
              </a:ext>
            </a:extLst>
          </p:cNvPr>
          <p:cNvSpPr/>
          <p:nvPr/>
        </p:nvSpPr>
        <p:spPr>
          <a:xfrm>
            <a:off x="2468879" y="331791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5F7B623-9E50-E48B-7129-143A393D541D}"/>
              </a:ext>
            </a:extLst>
          </p:cNvPr>
          <p:cNvSpPr/>
          <p:nvPr/>
        </p:nvSpPr>
        <p:spPr>
          <a:xfrm>
            <a:off x="2468879" y="360529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737EFBC-7ECD-0B7B-FF19-5A93219CC736}"/>
              </a:ext>
            </a:extLst>
          </p:cNvPr>
          <p:cNvSpPr/>
          <p:nvPr/>
        </p:nvSpPr>
        <p:spPr>
          <a:xfrm>
            <a:off x="2468879" y="389267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972E195-B3A0-61DC-03E5-27E58494F006}"/>
              </a:ext>
            </a:extLst>
          </p:cNvPr>
          <p:cNvSpPr/>
          <p:nvPr/>
        </p:nvSpPr>
        <p:spPr>
          <a:xfrm>
            <a:off x="2468879" y="416698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2E5839E-F506-DEED-69F3-42F376DD9E9E}"/>
              </a:ext>
            </a:extLst>
          </p:cNvPr>
          <p:cNvSpPr/>
          <p:nvPr/>
        </p:nvSpPr>
        <p:spPr>
          <a:xfrm>
            <a:off x="2468879" y="445436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07EDA4D-26F6-D04A-47A4-103078C57792}"/>
              </a:ext>
            </a:extLst>
          </p:cNvPr>
          <p:cNvSpPr/>
          <p:nvPr/>
        </p:nvSpPr>
        <p:spPr>
          <a:xfrm>
            <a:off x="2468879" y="474174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850FED3-5223-E180-24E2-2BA6AE4A7DD1}"/>
              </a:ext>
            </a:extLst>
          </p:cNvPr>
          <p:cNvSpPr/>
          <p:nvPr/>
        </p:nvSpPr>
        <p:spPr>
          <a:xfrm>
            <a:off x="2730136" y="105805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199DE08-9949-854E-77C3-59413A82A76A}"/>
              </a:ext>
            </a:extLst>
          </p:cNvPr>
          <p:cNvSpPr/>
          <p:nvPr/>
        </p:nvSpPr>
        <p:spPr>
          <a:xfrm>
            <a:off x="2730136" y="133237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6090C8B-B135-2F4F-A612-DBEA0CC168A6}"/>
              </a:ext>
            </a:extLst>
          </p:cNvPr>
          <p:cNvSpPr/>
          <p:nvPr/>
        </p:nvSpPr>
        <p:spPr>
          <a:xfrm>
            <a:off x="2730136" y="161975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B6CE186-97A8-543C-ECEB-3E0F75A3C453}"/>
              </a:ext>
            </a:extLst>
          </p:cNvPr>
          <p:cNvSpPr/>
          <p:nvPr/>
        </p:nvSpPr>
        <p:spPr>
          <a:xfrm>
            <a:off x="2730136" y="190713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AAF067A-5989-4323-FB2D-A57A42A2495E}"/>
              </a:ext>
            </a:extLst>
          </p:cNvPr>
          <p:cNvSpPr/>
          <p:nvPr/>
        </p:nvSpPr>
        <p:spPr>
          <a:xfrm>
            <a:off x="2730136" y="218145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CDE6DD7-DFD8-D6CC-27BC-0B5609A6B965}"/>
              </a:ext>
            </a:extLst>
          </p:cNvPr>
          <p:cNvSpPr/>
          <p:nvPr/>
        </p:nvSpPr>
        <p:spPr>
          <a:xfrm>
            <a:off x="2730136" y="246883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9C1D950-B505-A6F9-8B32-1508599239C0}"/>
              </a:ext>
            </a:extLst>
          </p:cNvPr>
          <p:cNvSpPr/>
          <p:nvPr/>
        </p:nvSpPr>
        <p:spPr>
          <a:xfrm>
            <a:off x="2730136" y="275621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12D3240-E6A1-4DF3-03C3-7621DFFEB530}"/>
              </a:ext>
            </a:extLst>
          </p:cNvPr>
          <p:cNvSpPr/>
          <p:nvPr/>
        </p:nvSpPr>
        <p:spPr>
          <a:xfrm>
            <a:off x="2730136" y="304359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C2F86C8-6047-C647-C08F-B0C50E3D7A13}"/>
              </a:ext>
            </a:extLst>
          </p:cNvPr>
          <p:cNvSpPr/>
          <p:nvPr/>
        </p:nvSpPr>
        <p:spPr>
          <a:xfrm>
            <a:off x="2730136" y="331791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555C06E-BAA4-AAAD-6B2D-E0C213117CF5}"/>
              </a:ext>
            </a:extLst>
          </p:cNvPr>
          <p:cNvSpPr/>
          <p:nvPr/>
        </p:nvSpPr>
        <p:spPr>
          <a:xfrm>
            <a:off x="2730136" y="360529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6C667FD-0611-7BAD-72BB-2C409228A630}"/>
              </a:ext>
            </a:extLst>
          </p:cNvPr>
          <p:cNvSpPr/>
          <p:nvPr/>
        </p:nvSpPr>
        <p:spPr>
          <a:xfrm>
            <a:off x="2730136" y="389267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A0DEFB4-F941-9CCB-6008-55DA4386F0D7}"/>
              </a:ext>
            </a:extLst>
          </p:cNvPr>
          <p:cNvSpPr/>
          <p:nvPr/>
        </p:nvSpPr>
        <p:spPr>
          <a:xfrm>
            <a:off x="2730136" y="416698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D0BCDC1-DB51-4AC0-ADD4-D29A04DA129A}"/>
              </a:ext>
            </a:extLst>
          </p:cNvPr>
          <p:cNvSpPr/>
          <p:nvPr/>
        </p:nvSpPr>
        <p:spPr>
          <a:xfrm>
            <a:off x="2730136" y="445436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223DB73-1595-45BB-20FF-979B1BBCD64B}"/>
              </a:ext>
            </a:extLst>
          </p:cNvPr>
          <p:cNvSpPr/>
          <p:nvPr/>
        </p:nvSpPr>
        <p:spPr>
          <a:xfrm>
            <a:off x="2730136" y="474174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8A2E290-9509-E2EA-54E5-5E39C1366F0C}"/>
              </a:ext>
            </a:extLst>
          </p:cNvPr>
          <p:cNvSpPr/>
          <p:nvPr/>
        </p:nvSpPr>
        <p:spPr>
          <a:xfrm>
            <a:off x="2991393" y="105805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A0BFF0D-391B-453E-BA84-E1B6F7045DA4}"/>
              </a:ext>
            </a:extLst>
          </p:cNvPr>
          <p:cNvSpPr/>
          <p:nvPr/>
        </p:nvSpPr>
        <p:spPr>
          <a:xfrm>
            <a:off x="2991393" y="133237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EB6878A-FE03-E4B3-DAEB-FA9D11212326}"/>
              </a:ext>
            </a:extLst>
          </p:cNvPr>
          <p:cNvSpPr/>
          <p:nvPr/>
        </p:nvSpPr>
        <p:spPr>
          <a:xfrm>
            <a:off x="2991393" y="161975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AC8AA44-3470-B02B-B0F6-2644F9A2FCD5}"/>
              </a:ext>
            </a:extLst>
          </p:cNvPr>
          <p:cNvSpPr/>
          <p:nvPr/>
        </p:nvSpPr>
        <p:spPr>
          <a:xfrm>
            <a:off x="2991393" y="190713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BA87B00-76F2-B614-5126-133A994C66A6}"/>
              </a:ext>
            </a:extLst>
          </p:cNvPr>
          <p:cNvSpPr/>
          <p:nvPr/>
        </p:nvSpPr>
        <p:spPr>
          <a:xfrm>
            <a:off x="2991393" y="218145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B2BB6C5-EE50-87A8-9EB4-7F321F69319C}"/>
              </a:ext>
            </a:extLst>
          </p:cNvPr>
          <p:cNvSpPr/>
          <p:nvPr/>
        </p:nvSpPr>
        <p:spPr>
          <a:xfrm>
            <a:off x="2991393" y="246883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B1CDB59E-1560-FD45-8C46-6FEBDA91AABF}"/>
              </a:ext>
            </a:extLst>
          </p:cNvPr>
          <p:cNvSpPr/>
          <p:nvPr/>
        </p:nvSpPr>
        <p:spPr>
          <a:xfrm>
            <a:off x="2991393" y="275621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9E32017-D9D0-5FC1-2245-6C62B3833F42}"/>
              </a:ext>
            </a:extLst>
          </p:cNvPr>
          <p:cNvSpPr/>
          <p:nvPr/>
        </p:nvSpPr>
        <p:spPr>
          <a:xfrm>
            <a:off x="2991393" y="304359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DD1068C-F448-E5E0-DFF8-DB5903D02A22}"/>
              </a:ext>
            </a:extLst>
          </p:cNvPr>
          <p:cNvSpPr/>
          <p:nvPr/>
        </p:nvSpPr>
        <p:spPr>
          <a:xfrm>
            <a:off x="2991393" y="331791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32425F6-8D7C-D3C0-8FF6-DAE778FE57BC}"/>
              </a:ext>
            </a:extLst>
          </p:cNvPr>
          <p:cNvSpPr/>
          <p:nvPr/>
        </p:nvSpPr>
        <p:spPr>
          <a:xfrm>
            <a:off x="2991393" y="360529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7A49ADA-7FC3-DD68-A634-C9D6A1117E78}"/>
              </a:ext>
            </a:extLst>
          </p:cNvPr>
          <p:cNvSpPr/>
          <p:nvPr/>
        </p:nvSpPr>
        <p:spPr>
          <a:xfrm>
            <a:off x="2991393" y="389267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2FFCF21-5333-ED8E-F32D-59222E4C5C3D}"/>
              </a:ext>
            </a:extLst>
          </p:cNvPr>
          <p:cNvSpPr/>
          <p:nvPr/>
        </p:nvSpPr>
        <p:spPr>
          <a:xfrm>
            <a:off x="2991393" y="416698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1F08774-DC86-B52C-FC0C-4F30C2083737}"/>
              </a:ext>
            </a:extLst>
          </p:cNvPr>
          <p:cNvSpPr/>
          <p:nvPr/>
        </p:nvSpPr>
        <p:spPr>
          <a:xfrm>
            <a:off x="2991393" y="445436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11DFAA6E-7D13-DD65-0682-4AF824664A70}"/>
              </a:ext>
            </a:extLst>
          </p:cNvPr>
          <p:cNvSpPr/>
          <p:nvPr/>
        </p:nvSpPr>
        <p:spPr>
          <a:xfrm>
            <a:off x="2991393" y="474174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2C03804-400E-E4F2-F9E6-395AC1FCA702}"/>
              </a:ext>
            </a:extLst>
          </p:cNvPr>
          <p:cNvSpPr/>
          <p:nvPr/>
        </p:nvSpPr>
        <p:spPr>
          <a:xfrm>
            <a:off x="3252650" y="105805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46685D0B-207A-2297-0507-5409C418905F}"/>
              </a:ext>
            </a:extLst>
          </p:cNvPr>
          <p:cNvSpPr/>
          <p:nvPr/>
        </p:nvSpPr>
        <p:spPr>
          <a:xfrm>
            <a:off x="3252650" y="133237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FE6CE4D-5E20-66A6-A36F-554B852CC8C3}"/>
              </a:ext>
            </a:extLst>
          </p:cNvPr>
          <p:cNvSpPr/>
          <p:nvPr/>
        </p:nvSpPr>
        <p:spPr>
          <a:xfrm>
            <a:off x="3252650" y="161975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F2CB8975-A582-42DB-AD0D-9D7CC74A561E}"/>
              </a:ext>
            </a:extLst>
          </p:cNvPr>
          <p:cNvSpPr/>
          <p:nvPr/>
        </p:nvSpPr>
        <p:spPr>
          <a:xfrm>
            <a:off x="3252650" y="190713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745C5F0-AFE1-E6E6-5508-26CB0D18D830}"/>
              </a:ext>
            </a:extLst>
          </p:cNvPr>
          <p:cNvSpPr/>
          <p:nvPr/>
        </p:nvSpPr>
        <p:spPr>
          <a:xfrm>
            <a:off x="3252650" y="218145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3A095DE-7E39-410D-E0AC-6BECF551D702}"/>
              </a:ext>
            </a:extLst>
          </p:cNvPr>
          <p:cNvSpPr/>
          <p:nvPr/>
        </p:nvSpPr>
        <p:spPr>
          <a:xfrm>
            <a:off x="3252650" y="246883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1B71D7A5-155E-F96E-A22F-7CE0B1D1CBB5}"/>
              </a:ext>
            </a:extLst>
          </p:cNvPr>
          <p:cNvSpPr/>
          <p:nvPr/>
        </p:nvSpPr>
        <p:spPr>
          <a:xfrm>
            <a:off x="3252650" y="275621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402F7FE-751B-C44B-CAEE-65CB1A350C65}"/>
              </a:ext>
            </a:extLst>
          </p:cNvPr>
          <p:cNvSpPr/>
          <p:nvPr/>
        </p:nvSpPr>
        <p:spPr>
          <a:xfrm>
            <a:off x="3252650" y="304359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981BC6F-62A8-6B03-3080-95DBC0D48D00}"/>
              </a:ext>
            </a:extLst>
          </p:cNvPr>
          <p:cNvSpPr/>
          <p:nvPr/>
        </p:nvSpPr>
        <p:spPr>
          <a:xfrm>
            <a:off x="3252650" y="331791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AF3C23A-D5B3-5B8D-461D-1E900096244E}"/>
              </a:ext>
            </a:extLst>
          </p:cNvPr>
          <p:cNvSpPr/>
          <p:nvPr/>
        </p:nvSpPr>
        <p:spPr>
          <a:xfrm>
            <a:off x="3252650" y="360529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9B013A6-D6DC-90CC-0294-D2542E0B995D}"/>
              </a:ext>
            </a:extLst>
          </p:cNvPr>
          <p:cNvSpPr/>
          <p:nvPr/>
        </p:nvSpPr>
        <p:spPr>
          <a:xfrm>
            <a:off x="3252650" y="389267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FEF5B522-C831-B6C4-85D1-20C0A83786FF}"/>
              </a:ext>
            </a:extLst>
          </p:cNvPr>
          <p:cNvSpPr/>
          <p:nvPr/>
        </p:nvSpPr>
        <p:spPr>
          <a:xfrm>
            <a:off x="3252650" y="416698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16587B0-C29D-A503-63A3-E10C7D6CAC91}"/>
              </a:ext>
            </a:extLst>
          </p:cNvPr>
          <p:cNvSpPr/>
          <p:nvPr/>
        </p:nvSpPr>
        <p:spPr>
          <a:xfrm>
            <a:off x="3252650" y="445436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CD0D0F9-6BEF-060E-0746-0CDA70DEFD41}"/>
              </a:ext>
            </a:extLst>
          </p:cNvPr>
          <p:cNvSpPr/>
          <p:nvPr/>
        </p:nvSpPr>
        <p:spPr>
          <a:xfrm>
            <a:off x="3252650" y="474174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B13E0B9C-898B-57F3-7A7E-3CC8A40D584B}"/>
              </a:ext>
            </a:extLst>
          </p:cNvPr>
          <p:cNvSpPr/>
          <p:nvPr/>
        </p:nvSpPr>
        <p:spPr>
          <a:xfrm>
            <a:off x="3513907" y="105805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F020058-09D8-2813-EA1E-4F5F3D5EBCE5}"/>
              </a:ext>
            </a:extLst>
          </p:cNvPr>
          <p:cNvSpPr/>
          <p:nvPr/>
        </p:nvSpPr>
        <p:spPr>
          <a:xfrm>
            <a:off x="3513907" y="133237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BAC5DEC-FA71-8A8C-96D9-F5BAB8FA5B77}"/>
              </a:ext>
            </a:extLst>
          </p:cNvPr>
          <p:cNvSpPr/>
          <p:nvPr/>
        </p:nvSpPr>
        <p:spPr>
          <a:xfrm>
            <a:off x="3513907" y="161975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C8E55B04-C150-66E7-8FB9-536C35AB407C}"/>
              </a:ext>
            </a:extLst>
          </p:cNvPr>
          <p:cNvSpPr/>
          <p:nvPr/>
        </p:nvSpPr>
        <p:spPr>
          <a:xfrm>
            <a:off x="3513907" y="190713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01AD88B-7DBA-02D6-F2A1-94899155D5F0}"/>
              </a:ext>
            </a:extLst>
          </p:cNvPr>
          <p:cNvSpPr/>
          <p:nvPr/>
        </p:nvSpPr>
        <p:spPr>
          <a:xfrm>
            <a:off x="3513907" y="218145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89B0059-CB5E-833B-6897-EBD8602A4B90}"/>
              </a:ext>
            </a:extLst>
          </p:cNvPr>
          <p:cNvSpPr/>
          <p:nvPr/>
        </p:nvSpPr>
        <p:spPr>
          <a:xfrm>
            <a:off x="3513907" y="246883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61A16802-3D34-C924-29BF-50CB8E39E259}"/>
              </a:ext>
            </a:extLst>
          </p:cNvPr>
          <p:cNvSpPr/>
          <p:nvPr/>
        </p:nvSpPr>
        <p:spPr>
          <a:xfrm>
            <a:off x="3513907" y="275621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E765D1B-9AE2-7303-7439-ED2D52663783}"/>
              </a:ext>
            </a:extLst>
          </p:cNvPr>
          <p:cNvSpPr/>
          <p:nvPr/>
        </p:nvSpPr>
        <p:spPr>
          <a:xfrm>
            <a:off x="3513907" y="304359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32D6EB1-91E0-6A0F-FC4D-37BD10E445CD}"/>
              </a:ext>
            </a:extLst>
          </p:cNvPr>
          <p:cNvSpPr/>
          <p:nvPr/>
        </p:nvSpPr>
        <p:spPr>
          <a:xfrm>
            <a:off x="3513907" y="331791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10505738-DAAD-F572-F2B6-44B92D8DB675}"/>
              </a:ext>
            </a:extLst>
          </p:cNvPr>
          <p:cNvSpPr/>
          <p:nvPr/>
        </p:nvSpPr>
        <p:spPr>
          <a:xfrm>
            <a:off x="3513907" y="360529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085CB41-FEBF-5217-392F-62A04F30B85C}"/>
              </a:ext>
            </a:extLst>
          </p:cNvPr>
          <p:cNvSpPr/>
          <p:nvPr/>
        </p:nvSpPr>
        <p:spPr>
          <a:xfrm>
            <a:off x="3513907" y="389267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4AFD25D-D503-C18F-DCDA-69FD355EC010}"/>
              </a:ext>
            </a:extLst>
          </p:cNvPr>
          <p:cNvSpPr/>
          <p:nvPr/>
        </p:nvSpPr>
        <p:spPr>
          <a:xfrm>
            <a:off x="3513907" y="416698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A09D03A-FCF1-6420-0F11-8E32BAF3A52C}"/>
              </a:ext>
            </a:extLst>
          </p:cNvPr>
          <p:cNvSpPr/>
          <p:nvPr/>
        </p:nvSpPr>
        <p:spPr>
          <a:xfrm>
            <a:off x="3513907" y="445436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3F14E027-593F-3728-64B6-751CF747EC33}"/>
              </a:ext>
            </a:extLst>
          </p:cNvPr>
          <p:cNvSpPr/>
          <p:nvPr/>
        </p:nvSpPr>
        <p:spPr>
          <a:xfrm>
            <a:off x="3513907" y="474174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88A0492B-0DAE-F187-4D2E-9F8386BC10AB}"/>
              </a:ext>
            </a:extLst>
          </p:cNvPr>
          <p:cNvSpPr/>
          <p:nvPr/>
        </p:nvSpPr>
        <p:spPr>
          <a:xfrm>
            <a:off x="3775164" y="105805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6E56A2D0-D028-7546-848D-6B9D128963FE}"/>
              </a:ext>
            </a:extLst>
          </p:cNvPr>
          <p:cNvSpPr/>
          <p:nvPr/>
        </p:nvSpPr>
        <p:spPr>
          <a:xfrm>
            <a:off x="3775164" y="133237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252A809-3F79-B135-5683-BE91CFC479CC}"/>
              </a:ext>
            </a:extLst>
          </p:cNvPr>
          <p:cNvSpPr/>
          <p:nvPr/>
        </p:nvSpPr>
        <p:spPr>
          <a:xfrm>
            <a:off x="3775164" y="161975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6001552B-0A53-4255-EFB1-B82EA2194EC9}"/>
              </a:ext>
            </a:extLst>
          </p:cNvPr>
          <p:cNvSpPr/>
          <p:nvPr/>
        </p:nvSpPr>
        <p:spPr>
          <a:xfrm>
            <a:off x="3775164" y="190713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0C2F9B4B-4C85-B478-B25A-9D3A09E160EE}"/>
              </a:ext>
            </a:extLst>
          </p:cNvPr>
          <p:cNvSpPr/>
          <p:nvPr/>
        </p:nvSpPr>
        <p:spPr>
          <a:xfrm>
            <a:off x="3775164" y="218145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28B49A7A-EC29-DBEC-6F34-60C6B90445C1}"/>
              </a:ext>
            </a:extLst>
          </p:cNvPr>
          <p:cNvSpPr/>
          <p:nvPr/>
        </p:nvSpPr>
        <p:spPr>
          <a:xfrm>
            <a:off x="3775164" y="246883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6C07EEFF-1C9F-4CD5-91A7-9EFDEEB79464}"/>
              </a:ext>
            </a:extLst>
          </p:cNvPr>
          <p:cNvSpPr/>
          <p:nvPr/>
        </p:nvSpPr>
        <p:spPr>
          <a:xfrm>
            <a:off x="3775164" y="275621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8DE80D98-9BD7-6985-C9A7-0CC29C256DB3}"/>
              </a:ext>
            </a:extLst>
          </p:cNvPr>
          <p:cNvSpPr/>
          <p:nvPr/>
        </p:nvSpPr>
        <p:spPr>
          <a:xfrm>
            <a:off x="3775164" y="304359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D0635CFA-2170-D7B5-47E6-023D7F7C7084}"/>
              </a:ext>
            </a:extLst>
          </p:cNvPr>
          <p:cNvSpPr/>
          <p:nvPr/>
        </p:nvSpPr>
        <p:spPr>
          <a:xfrm>
            <a:off x="3775164" y="331791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6C19E60C-E0E3-CDCA-BDE4-6039A6A2F165}"/>
              </a:ext>
            </a:extLst>
          </p:cNvPr>
          <p:cNvSpPr/>
          <p:nvPr/>
        </p:nvSpPr>
        <p:spPr>
          <a:xfrm>
            <a:off x="3775164" y="360529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B6F198EE-CF32-9212-4B2D-06375B39C731}"/>
              </a:ext>
            </a:extLst>
          </p:cNvPr>
          <p:cNvSpPr/>
          <p:nvPr/>
        </p:nvSpPr>
        <p:spPr>
          <a:xfrm>
            <a:off x="3775164" y="389267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35BC1DD8-6B2A-55D2-3F6F-CD350035C1ED}"/>
              </a:ext>
            </a:extLst>
          </p:cNvPr>
          <p:cNvSpPr/>
          <p:nvPr/>
        </p:nvSpPr>
        <p:spPr>
          <a:xfrm>
            <a:off x="3775164" y="416698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34AAA639-E935-498E-F05D-7C71740898A0}"/>
              </a:ext>
            </a:extLst>
          </p:cNvPr>
          <p:cNvSpPr/>
          <p:nvPr/>
        </p:nvSpPr>
        <p:spPr>
          <a:xfrm>
            <a:off x="3775164" y="445436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D7959877-722D-1AAE-D45C-533D44E670D6}"/>
              </a:ext>
            </a:extLst>
          </p:cNvPr>
          <p:cNvSpPr/>
          <p:nvPr/>
        </p:nvSpPr>
        <p:spPr>
          <a:xfrm>
            <a:off x="3775164" y="474174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9F373993-930B-7238-C2F4-3C779FB4AA49}"/>
              </a:ext>
            </a:extLst>
          </p:cNvPr>
          <p:cNvSpPr/>
          <p:nvPr/>
        </p:nvSpPr>
        <p:spPr>
          <a:xfrm>
            <a:off x="4036421" y="1058053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E0B2A40E-4EB4-62DD-114C-85DC5FBDA50E}"/>
              </a:ext>
            </a:extLst>
          </p:cNvPr>
          <p:cNvSpPr/>
          <p:nvPr/>
        </p:nvSpPr>
        <p:spPr>
          <a:xfrm>
            <a:off x="4036421" y="133237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950A38D-366E-035D-3E09-272011295F4F}"/>
              </a:ext>
            </a:extLst>
          </p:cNvPr>
          <p:cNvSpPr/>
          <p:nvPr/>
        </p:nvSpPr>
        <p:spPr>
          <a:xfrm>
            <a:off x="4036421" y="161975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EB9E532E-3A70-43EE-6AB4-D5486B1483FE}"/>
              </a:ext>
            </a:extLst>
          </p:cNvPr>
          <p:cNvSpPr/>
          <p:nvPr/>
        </p:nvSpPr>
        <p:spPr>
          <a:xfrm>
            <a:off x="4036421" y="1907132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70251BE7-820F-931F-1E89-2D808DFBC786}"/>
              </a:ext>
            </a:extLst>
          </p:cNvPr>
          <p:cNvSpPr/>
          <p:nvPr/>
        </p:nvSpPr>
        <p:spPr>
          <a:xfrm>
            <a:off x="4036421" y="218145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50453DC1-1AD6-F2D9-50EF-FFC4081D2FF0}"/>
              </a:ext>
            </a:extLst>
          </p:cNvPr>
          <p:cNvSpPr/>
          <p:nvPr/>
        </p:nvSpPr>
        <p:spPr>
          <a:xfrm>
            <a:off x="4036421" y="2468831"/>
            <a:ext cx="235131" cy="2351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90DB808-C88A-E4B7-E8CE-71773B00CE70}"/>
              </a:ext>
            </a:extLst>
          </p:cNvPr>
          <p:cNvSpPr/>
          <p:nvPr/>
        </p:nvSpPr>
        <p:spPr>
          <a:xfrm>
            <a:off x="4036421" y="275621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D3E942B0-0F21-2224-F290-B2213FDEA36C}"/>
              </a:ext>
            </a:extLst>
          </p:cNvPr>
          <p:cNvSpPr/>
          <p:nvPr/>
        </p:nvSpPr>
        <p:spPr>
          <a:xfrm>
            <a:off x="4036421" y="3043591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C0FC197-5A34-1A47-392D-3CF0D56C55DD}"/>
              </a:ext>
            </a:extLst>
          </p:cNvPr>
          <p:cNvSpPr/>
          <p:nvPr/>
        </p:nvSpPr>
        <p:spPr>
          <a:xfrm>
            <a:off x="4036421" y="331791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E184AB8-D3C1-8A73-F417-BABFF0CDDB6D}"/>
              </a:ext>
            </a:extLst>
          </p:cNvPr>
          <p:cNvSpPr/>
          <p:nvPr/>
        </p:nvSpPr>
        <p:spPr>
          <a:xfrm>
            <a:off x="4036421" y="360529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1235E8B-C997-EFB6-E7C6-871BE7903B8E}"/>
              </a:ext>
            </a:extLst>
          </p:cNvPr>
          <p:cNvSpPr/>
          <p:nvPr/>
        </p:nvSpPr>
        <p:spPr>
          <a:xfrm>
            <a:off x="4036421" y="3892670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50CAE805-0B91-A29C-D712-39807E987044}"/>
              </a:ext>
            </a:extLst>
          </p:cNvPr>
          <p:cNvSpPr/>
          <p:nvPr/>
        </p:nvSpPr>
        <p:spPr>
          <a:xfrm>
            <a:off x="4036421" y="4166989"/>
            <a:ext cx="235131" cy="2351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9C9AF54-EC57-CDF3-E667-B3F4FD5E538D}"/>
              </a:ext>
            </a:extLst>
          </p:cNvPr>
          <p:cNvSpPr/>
          <p:nvPr/>
        </p:nvSpPr>
        <p:spPr>
          <a:xfrm>
            <a:off x="4036421" y="445436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228A4BC6-129E-BD6E-5BC5-D0C1D9BAC013}"/>
              </a:ext>
            </a:extLst>
          </p:cNvPr>
          <p:cNvSpPr/>
          <p:nvPr/>
        </p:nvSpPr>
        <p:spPr>
          <a:xfrm>
            <a:off x="4036421" y="4741749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661C073-8B0C-0790-7495-1ABC1368D2EF}"/>
              </a:ext>
            </a:extLst>
          </p:cNvPr>
          <p:cNvSpPr/>
          <p:nvPr/>
        </p:nvSpPr>
        <p:spPr>
          <a:xfrm>
            <a:off x="117566" y="50314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6B8E936B-508F-5558-28E5-4F81A79FAAD4}"/>
              </a:ext>
            </a:extLst>
          </p:cNvPr>
          <p:cNvSpPr/>
          <p:nvPr/>
        </p:nvSpPr>
        <p:spPr>
          <a:xfrm>
            <a:off x="117566" y="53187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38AB5E22-3ABD-3354-B6E2-600D218C28D1}"/>
              </a:ext>
            </a:extLst>
          </p:cNvPr>
          <p:cNvSpPr/>
          <p:nvPr/>
        </p:nvSpPr>
        <p:spPr>
          <a:xfrm>
            <a:off x="378823" y="50314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2CFA9967-2AFD-DA40-6931-05D419C24474}"/>
              </a:ext>
            </a:extLst>
          </p:cNvPr>
          <p:cNvSpPr/>
          <p:nvPr/>
        </p:nvSpPr>
        <p:spPr>
          <a:xfrm>
            <a:off x="378823" y="53187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BE5F8B46-4134-4FA1-3B60-9981276265D6}"/>
              </a:ext>
            </a:extLst>
          </p:cNvPr>
          <p:cNvSpPr/>
          <p:nvPr/>
        </p:nvSpPr>
        <p:spPr>
          <a:xfrm>
            <a:off x="640080" y="50314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1E1C5FE1-E40D-574C-E0E8-6CDD013C1AB7}"/>
              </a:ext>
            </a:extLst>
          </p:cNvPr>
          <p:cNvSpPr/>
          <p:nvPr/>
        </p:nvSpPr>
        <p:spPr>
          <a:xfrm>
            <a:off x="640080" y="53187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8FD75616-03E3-E5BE-3C4C-ACA334EF94F5}"/>
              </a:ext>
            </a:extLst>
          </p:cNvPr>
          <p:cNvSpPr/>
          <p:nvPr/>
        </p:nvSpPr>
        <p:spPr>
          <a:xfrm>
            <a:off x="901337" y="50314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1D8350B7-3D7D-6BDF-E199-102197080752}"/>
              </a:ext>
            </a:extLst>
          </p:cNvPr>
          <p:cNvSpPr/>
          <p:nvPr/>
        </p:nvSpPr>
        <p:spPr>
          <a:xfrm>
            <a:off x="901337" y="53187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8299CFA-5C76-9949-106E-2B97EC155B77}"/>
              </a:ext>
            </a:extLst>
          </p:cNvPr>
          <p:cNvSpPr/>
          <p:nvPr/>
        </p:nvSpPr>
        <p:spPr>
          <a:xfrm>
            <a:off x="1162594" y="50314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8520B3A0-2BEE-9F80-165B-AFA3CB064033}"/>
              </a:ext>
            </a:extLst>
          </p:cNvPr>
          <p:cNvSpPr/>
          <p:nvPr/>
        </p:nvSpPr>
        <p:spPr>
          <a:xfrm>
            <a:off x="1162594" y="53187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B57A2C3B-920E-AF09-319C-2C210E939725}"/>
              </a:ext>
            </a:extLst>
          </p:cNvPr>
          <p:cNvSpPr/>
          <p:nvPr/>
        </p:nvSpPr>
        <p:spPr>
          <a:xfrm>
            <a:off x="1423851" y="50314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04692D79-6D95-CB8F-E50E-403D0CA3B01F}"/>
              </a:ext>
            </a:extLst>
          </p:cNvPr>
          <p:cNvSpPr/>
          <p:nvPr/>
        </p:nvSpPr>
        <p:spPr>
          <a:xfrm>
            <a:off x="1423851" y="53187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F44C5B10-C94E-232E-C2C7-621FF8A0996E}"/>
              </a:ext>
            </a:extLst>
          </p:cNvPr>
          <p:cNvSpPr/>
          <p:nvPr/>
        </p:nvSpPr>
        <p:spPr>
          <a:xfrm>
            <a:off x="1685108" y="50314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64618A46-9991-C210-BF87-2D0513AB56A4}"/>
              </a:ext>
            </a:extLst>
          </p:cNvPr>
          <p:cNvSpPr/>
          <p:nvPr/>
        </p:nvSpPr>
        <p:spPr>
          <a:xfrm>
            <a:off x="1685108" y="53187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55C9FFCB-334D-2542-CDB5-5D43B680EA2C}"/>
              </a:ext>
            </a:extLst>
          </p:cNvPr>
          <p:cNvSpPr/>
          <p:nvPr/>
        </p:nvSpPr>
        <p:spPr>
          <a:xfrm>
            <a:off x="1946365" y="503138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CEDDFF59-DA71-1DB9-5F21-9254EE00AA28}"/>
              </a:ext>
            </a:extLst>
          </p:cNvPr>
          <p:cNvSpPr/>
          <p:nvPr/>
        </p:nvSpPr>
        <p:spPr>
          <a:xfrm>
            <a:off x="1946365" y="531876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24032246-61F8-F402-8F64-B00D1F0B38C2}"/>
              </a:ext>
            </a:extLst>
          </p:cNvPr>
          <p:cNvSpPr/>
          <p:nvPr/>
        </p:nvSpPr>
        <p:spPr>
          <a:xfrm>
            <a:off x="2207622" y="503138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014F9BAD-571C-5AEE-DAFE-A6A365764E0D}"/>
              </a:ext>
            </a:extLst>
          </p:cNvPr>
          <p:cNvSpPr/>
          <p:nvPr/>
        </p:nvSpPr>
        <p:spPr>
          <a:xfrm>
            <a:off x="2207622" y="531876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628E6F8A-FC34-A119-1858-9DFB4C578143}"/>
              </a:ext>
            </a:extLst>
          </p:cNvPr>
          <p:cNvSpPr/>
          <p:nvPr/>
        </p:nvSpPr>
        <p:spPr>
          <a:xfrm>
            <a:off x="2468879" y="503138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C07F7B98-D954-A548-DA1B-A1D82B640F08}"/>
              </a:ext>
            </a:extLst>
          </p:cNvPr>
          <p:cNvSpPr/>
          <p:nvPr/>
        </p:nvSpPr>
        <p:spPr>
          <a:xfrm>
            <a:off x="2468879" y="531876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8C607ACC-3400-CF6D-F6E3-E7ECDCE9CE0E}"/>
              </a:ext>
            </a:extLst>
          </p:cNvPr>
          <p:cNvSpPr/>
          <p:nvPr/>
        </p:nvSpPr>
        <p:spPr>
          <a:xfrm>
            <a:off x="2730136" y="503138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8E7DB718-97E6-BDAB-347B-D28C84830DD0}"/>
              </a:ext>
            </a:extLst>
          </p:cNvPr>
          <p:cNvSpPr/>
          <p:nvPr/>
        </p:nvSpPr>
        <p:spPr>
          <a:xfrm>
            <a:off x="2730136" y="531876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9B00CD9C-5574-859F-968F-98871EC7ED51}"/>
              </a:ext>
            </a:extLst>
          </p:cNvPr>
          <p:cNvSpPr/>
          <p:nvPr/>
        </p:nvSpPr>
        <p:spPr>
          <a:xfrm>
            <a:off x="2991393" y="503138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4E0D684-3C5A-81DE-CA3B-FF626FDB0312}"/>
              </a:ext>
            </a:extLst>
          </p:cNvPr>
          <p:cNvSpPr/>
          <p:nvPr/>
        </p:nvSpPr>
        <p:spPr>
          <a:xfrm>
            <a:off x="2991393" y="531876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ECEBCDEE-7A3C-5AD6-F2DA-7BA8E247287D}"/>
              </a:ext>
            </a:extLst>
          </p:cNvPr>
          <p:cNvSpPr/>
          <p:nvPr/>
        </p:nvSpPr>
        <p:spPr>
          <a:xfrm>
            <a:off x="3252650" y="503138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E7CA70FA-11FF-9F6D-BFAD-19C086D8F174}"/>
              </a:ext>
            </a:extLst>
          </p:cNvPr>
          <p:cNvSpPr/>
          <p:nvPr/>
        </p:nvSpPr>
        <p:spPr>
          <a:xfrm>
            <a:off x="3252650" y="531876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15E153AD-0197-1CBB-4D6C-D40376D6E5AB}"/>
              </a:ext>
            </a:extLst>
          </p:cNvPr>
          <p:cNvSpPr/>
          <p:nvPr/>
        </p:nvSpPr>
        <p:spPr>
          <a:xfrm>
            <a:off x="3513907" y="503138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437C88BB-8BC7-B4C1-C1AA-847F850CCAE5}"/>
              </a:ext>
            </a:extLst>
          </p:cNvPr>
          <p:cNvSpPr/>
          <p:nvPr/>
        </p:nvSpPr>
        <p:spPr>
          <a:xfrm>
            <a:off x="3513907" y="531876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E82F3C13-E72B-E91A-F165-1F0CA016AA64}"/>
              </a:ext>
            </a:extLst>
          </p:cNvPr>
          <p:cNvSpPr/>
          <p:nvPr/>
        </p:nvSpPr>
        <p:spPr>
          <a:xfrm>
            <a:off x="3775164" y="503138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2D6742C0-CF4C-2899-E565-6217C5A17AB8}"/>
              </a:ext>
            </a:extLst>
          </p:cNvPr>
          <p:cNvSpPr/>
          <p:nvPr/>
        </p:nvSpPr>
        <p:spPr>
          <a:xfrm>
            <a:off x="3775164" y="531876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9809302A-FEF3-9316-298A-368B6E60C521}"/>
              </a:ext>
            </a:extLst>
          </p:cNvPr>
          <p:cNvSpPr/>
          <p:nvPr/>
        </p:nvSpPr>
        <p:spPr>
          <a:xfrm>
            <a:off x="4036421" y="503138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D318CD7-A3D5-102C-6635-C42DC766CA8D}"/>
              </a:ext>
            </a:extLst>
          </p:cNvPr>
          <p:cNvSpPr/>
          <p:nvPr/>
        </p:nvSpPr>
        <p:spPr>
          <a:xfrm>
            <a:off x="4036421" y="531876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EA1853EC-E207-3ADF-517A-E538C7462E20}"/>
              </a:ext>
            </a:extLst>
          </p:cNvPr>
          <p:cNvSpPr/>
          <p:nvPr/>
        </p:nvSpPr>
        <p:spPr>
          <a:xfrm>
            <a:off x="117566" y="558004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5374A938-0854-049C-7B72-9BC866A6EB45}"/>
              </a:ext>
            </a:extLst>
          </p:cNvPr>
          <p:cNvSpPr/>
          <p:nvPr/>
        </p:nvSpPr>
        <p:spPr>
          <a:xfrm>
            <a:off x="117566" y="586742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FC6D7A71-7CC7-525E-21BD-3621EFBED7D9}"/>
              </a:ext>
            </a:extLst>
          </p:cNvPr>
          <p:cNvSpPr/>
          <p:nvPr/>
        </p:nvSpPr>
        <p:spPr>
          <a:xfrm>
            <a:off x="378823" y="558004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AFBAF67A-5D7F-8E4F-2DB9-62126939023B}"/>
              </a:ext>
            </a:extLst>
          </p:cNvPr>
          <p:cNvSpPr/>
          <p:nvPr/>
        </p:nvSpPr>
        <p:spPr>
          <a:xfrm>
            <a:off x="378823" y="586742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B306B677-D697-720D-2CA6-9EF7F66175A6}"/>
              </a:ext>
            </a:extLst>
          </p:cNvPr>
          <p:cNvSpPr/>
          <p:nvPr/>
        </p:nvSpPr>
        <p:spPr>
          <a:xfrm>
            <a:off x="640080" y="558004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0E3596A1-FA55-AD81-5370-D6D0F5FE1D05}"/>
              </a:ext>
            </a:extLst>
          </p:cNvPr>
          <p:cNvSpPr/>
          <p:nvPr/>
        </p:nvSpPr>
        <p:spPr>
          <a:xfrm>
            <a:off x="640080" y="586742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4FB64DCF-6DCE-02F8-A544-DCFD80EBCCB5}"/>
              </a:ext>
            </a:extLst>
          </p:cNvPr>
          <p:cNvSpPr/>
          <p:nvPr/>
        </p:nvSpPr>
        <p:spPr>
          <a:xfrm>
            <a:off x="901337" y="558004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C172D7E0-7505-A8A2-A429-DF4F78EBB241}"/>
              </a:ext>
            </a:extLst>
          </p:cNvPr>
          <p:cNvSpPr/>
          <p:nvPr/>
        </p:nvSpPr>
        <p:spPr>
          <a:xfrm>
            <a:off x="901337" y="586742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9DE836F4-233F-63F8-5A97-313218DD86F9}"/>
              </a:ext>
            </a:extLst>
          </p:cNvPr>
          <p:cNvSpPr/>
          <p:nvPr/>
        </p:nvSpPr>
        <p:spPr>
          <a:xfrm>
            <a:off x="1162594" y="558004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C4841A5-5E72-4D28-DB03-000F662789C0}"/>
              </a:ext>
            </a:extLst>
          </p:cNvPr>
          <p:cNvSpPr/>
          <p:nvPr/>
        </p:nvSpPr>
        <p:spPr>
          <a:xfrm>
            <a:off x="1162594" y="586742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0FB689C9-BD22-3D08-5112-77267BD9E77C}"/>
              </a:ext>
            </a:extLst>
          </p:cNvPr>
          <p:cNvSpPr/>
          <p:nvPr/>
        </p:nvSpPr>
        <p:spPr>
          <a:xfrm>
            <a:off x="1423851" y="558004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4A99E2E-21BC-D2C6-2D62-532AB7FC9B2B}"/>
              </a:ext>
            </a:extLst>
          </p:cNvPr>
          <p:cNvSpPr/>
          <p:nvPr/>
        </p:nvSpPr>
        <p:spPr>
          <a:xfrm>
            <a:off x="1423851" y="586742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10C3AB4C-CF27-965A-A39E-EC2CC8B7AB66}"/>
              </a:ext>
            </a:extLst>
          </p:cNvPr>
          <p:cNvSpPr/>
          <p:nvPr/>
        </p:nvSpPr>
        <p:spPr>
          <a:xfrm>
            <a:off x="1685108" y="558004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FF6C82B-A1C1-9A1A-FF41-27E180F28632}"/>
              </a:ext>
            </a:extLst>
          </p:cNvPr>
          <p:cNvSpPr/>
          <p:nvPr/>
        </p:nvSpPr>
        <p:spPr>
          <a:xfrm>
            <a:off x="1685108" y="586742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D711E9AF-58FB-A9EE-133F-8995A2C6703E}"/>
              </a:ext>
            </a:extLst>
          </p:cNvPr>
          <p:cNvSpPr/>
          <p:nvPr/>
        </p:nvSpPr>
        <p:spPr>
          <a:xfrm>
            <a:off x="1946365" y="55800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73C1B49B-2F0A-E4DC-7219-EA1E4A22397D}"/>
              </a:ext>
            </a:extLst>
          </p:cNvPr>
          <p:cNvSpPr/>
          <p:nvPr/>
        </p:nvSpPr>
        <p:spPr>
          <a:xfrm>
            <a:off x="1946365" y="58673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88B067A0-17AA-45BB-694C-47A73A486BB7}"/>
              </a:ext>
            </a:extLst>
          </p:cNvPr>
          <p:cNvSpPr/>
          <p:nvPr/>
        </p:nvSpPr>
        <p:spPr>
          <a:xfrm>
            <a:off x="2207622" y="55800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C5A368D4-A44C-B9BC-110B-FF6FFAF51E23}"/>
              </a:ext>
            </a:extLst>
          </p:cNvPr>
          <p:cNvSpPr/>
          <p:nvPr/>
        </p:nvSpPr>
        <p:spPr>
          <a:xfrm>
            <a:off x="2207622" y="58673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0E5D602D-3175-B7D6-5A7E-F5EA55BD1137}"/>
              </a:ext>
            </a:extLst>
          </p:cNvPr>
          <p:cNvSpPr/>
          <p:nvPr/>
        </p:nvSpPr>
        <p:spPr>
          <a:xfrm>
            <a:off x="2468879" y="55800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B2021EBF-F446-DB2B-3272-6EBF132FAB81}"/>
              </a:ext>
            </a:extLst>
          </p:cNvPr>
          <p:cNvSpPr/>
          <p:nvPr/>
        </p:nvSpPr>
        <p:spPr>
          <a:xfrm>
            <a:off x="2468879" y="58673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9CD64A24-03C5-748B-2FEE-61E6E6F95516}"/>
              </a:ext>
            </a:extLst>
          </p:cNvPr>
          <p:cNvSpPr/>
          <p:nvPr/>
        </p:nvSpPr>
        <p:spPr>
          <a:xfrm>
            <a:off x="2730136" y="55800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63967551-2419-AC15-85B6-D6763EED2ECE}"/>
              </a:ext>
            </a:extLst>
          </p:cNvPr>
          <p:cNvSpPr/>
          <p:nvPr/>
        </p:nvSpPr>
        <p:spPr>
          <a:xfrm>
            <a:off x="2730136" y="58673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0DD24317-A001-6BBE-6F76-B0D929609CD4}"/>
              </a:ext>
            </a:extLst>
          </p:cNvPr>
          <p:cNvSpPr/>
          <p:nvPr/>
        </p:nvSpPr>
        <p:spPr>
          <a:xfrm>
            <a:off x="2991393" y="55800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FA82E8F-582A-0CF5-BFEB-60616CBCB765}"/>
              </a:ext>
            </a:extLst>
          </p:cNvPr>
          <p:cNvSpPr/>
          <p:nvPr/>
        </p:nvSpPr>
        <p:spPr>
          <a:xfrm>
            <a:off x="2991393" y="58673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26C6B59C-B10A-177C-4E0B-F70F905251FD}"/>
              </a:ext>
            </a:extLst>
          </p:cNvPr>
          <p:cNvSpPr/>
          <p:nvPr/>
        </p:nvSpPr>
        <p:spPr>
          <a:xfrm>
            <a:off x="3252650" y="55800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73937A30-5E6E-0DDA-BF28-FA1A61831882}"/>
              </a:ext>
            </a:extLst>
          </p:cNvPr>
          <p:cNvSpPr/>
          <p:nvPr/>
        </p:nvSpPr>
        <p:spPr>
          <a:xfrm>
            <a:off x="3252650" y="58673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12E61F9-228C-9157-1AB4-B236A624A892}"/>
              </a:ext>
            </a:extLst>
          </p:cNvPr>
          <p:cNvSpPr/>
          <p:nvPr/>
        </p:nvSpPr>
        <p:spPr>
          <a:xfrm>
            <a:off x="3513907" y="55800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32AEC0E0-DDD1-F5E2-46A2-6181AF47BD65}"/>
              </a:ext>
            </a:extLst>
          </p:cNvPr>
          <p:cNvSpPr/>
          <p:nvPr/>
        </p:nvSpPr>
        <p:spPr>
          <a:xfrm>
            <a:off x="3513907" y="58673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97746D33-D28A-3EB5-4D08-3B475F845F88}"/>
              </a:ext>
            </a:extLst>
          </p:cNvPr>
          <p:cNvSpPr/>
          <p:nvPr/>
        </p:nvSpPr>
        <p:spPr>
          <a:xfrm>
            <a:off x="3775164" y="55800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3E02B1F0-B411-7A2F-E99A-13FBC416A4B1}"/>
              </a:ext>
            </a:extLst>
          </p:cNvPr>
          <p:cNvSpPr/>
          <p:nvPr/>
        </p:nvSpPr>
        <p:spPr>
          <a:xfrm>
            <a:off x="3775164" y="58673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6EE5186D-2993-EA6C-3B1F-F31AE879240A}"/>
              </a:ext>
            </a:extLst>
          </p:cNvPr>
          <p:cNvSpPr/>
          <p:nvPr/>
        </p:nvSpPr>
        <p:spPr>
          <a:xfrm>
            <a:off x="4036421" y="558001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C10E2D78-B057-AE88-464E-D808E796FC42}"/>
              </a:ext>
            </a:extLst>
          </p:cNvPr>
          <p:cNvSpPr/>
          <p:nvPr/>
        </p:nvSpPr>
        <p:spPr>
          <a:xfrm>
            <a:off x="4036421" y="5867391"/>
            <a:ext cx="235131" cy="235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5B63A-4342-12CC-6747-F560C8C4B9DD}"/>
              </a:ext>
            </a:extLst>
          </p:cNvPr>
          <p:cNvSpPr txBox="1"/>
          <p:nvPr/>
        </p:nvSpPr>
        <p:spPr>
          <a:xfrm>
            <a:off x="1541416" y="6488668"/>
            <a:ext cx="294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A=B=1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295875F-832F-EEE7-F80C-F3082DBED3EB}"/>
              </a:ext>
            </a:extLst>
          </p:cNvPr>
          <p:cNvSpPr txBox="1"/>
          <p:nvPr/>
        </p:nvSpPr>
        <p:spPr>
          <a:xfrm>
            <a:off x="400140" y="300331"/>
            <a:ext cx="361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Evaluation Sections of Data</a:t>
            </a:r>
          </a:p>
        </p:txBody>
      </p:sp>
      <p:pic>
        <p:nvPicPr>
          <p:cNvPr id="147" name="Picture 146" descr="Chart, line chart&#10;&#10;Description automatically generated">
            <a:extLst>
              <a:ext uri="{FF2B5EF4-FFF2-40B4-BE49-F238E27FC236}">
                <a16:creationId xmlns:a16="http://schemas.microsoft.com/office/drawing/2014/main" id="{F75CDCEF-F986-80D3-4B5D-656C29CF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942" y="46678"/>
            <a:ext cx="4629735" cy="3481386"/>
          </a:xfrm>
          <a:prstGeom prst="rect">
            <a:avLst/>
          </a:prstGeom>
        </p:spPr>
      </p:pic>
      <p:pic>
        <p:nvPicPr>
          <p:cNvPr id="371" name="Picture 370" descr="Chart, line chart&#10;&#10;Description automatically generated">
            <a:extLst>
              <a:ext uri="{FF2B5EF4-FFF2-40B4-BE49-F238E27FC236}">
                <a16:creationId xmlns:a16="http://schemas.microsoft.com/office/drawing/2014/main" id="{552C7B14-A45C-E9C9-E68A-90B1B0F4B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313" y="3428999"/>
            <a:ext cx="4401687" cy="33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2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C5C90-DE01-C7B3-7F21-535F8D0B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Low Frequency Component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F2CE9D4C-0477-E6BC-29F4-30F13166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65" y="2426818"/>
            <a:ext cx="4310121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23" descr="A picture containing chart&#10;&#10;Description automatically generated">
            <a:extLst>
              <a:ext uri="{FF2B5EF4-FFF2-40B4-BE49-F238E27FC236}">
                <a16:creationId xmlns:a16="http://schemas.microsoft.com/office/drawing/2014/main" id="{0EC68F1A-C800-5C93-0024-21E769EF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7768" y="2596836"/>
            <a:ext cx="5108830" cy="3827619"/>
          </a:xfrm>
        </p:spPr>
      </p:pic>
    </p:spTree>
    <p:extLst>
      <p:ext uri="{BB962C8B-B14F-4D97-AF65-F5344CB8AC3E}">
        <p14:creationId xmlns:p14="http://schemas.microsoft.com/office/powerpoint/2010/main" val="125507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6B0A5-CFEF-C3BA-D8FD-8F0232E4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High Frequency Component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4704C4FF-6921-C65C-0DDF-C7775334A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465" y="2426818"/>
            <a:ext cx="4310121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36A5A9A-AB78-81B7-1E1E-DB6F80F4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40" y="2426818"/>
            <a:ext cx="533018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0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D51F-A8B7-16FF-97CD-ECE5B077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vs Deeper N. Net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7A04307-EEEC-CE7F-8125-74BB8BA0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750" y="1765300"/>
            <a:ext cx="8572500" cy="1663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9E345-930D-E98D-2B2C-DBC1D082A569}"/>
              </a:ext>
            </a:extLst>
          </p:cNvPr>
          <p:cNvSpPr txBox="1"/>
          <p:nvPr/>
        </p:nvSpPr>
        <p:spPr>
          <a:xfrm>
            <a:off x="5642543" y="3643313"/>
            <a:ext cx="4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12FD10D-7AB6-52C1-6596-E92BE683D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4083011"/>
            <a:ext cx="8534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5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E716-43AA-30DF-80B1-42290E2E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dirty="0"/>
              <a:t>Shallow</a:t>
            </a:r>
          </a:p>
        </p:txBody>
      </p:sp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577452D9-1FD2-5677-FF6F-1FCCC36EA9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515" y="1825625"/>
            <a:ext cx="5180969" cy="3910013"/>
          </a:xfrm>
        </p:spPr>
      </p:pic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EC5CC70-83AD-62E9-62F2-4294E02E3B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181600" cy="3910488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D4B21A-DD08-61E4-4877-4A79D65A11B5}"/>
              </a:ext>
            </a:extLst>
          </p:cNvPr>
          <p:cNvSpPr txBox="1">
            <a:spLocks/>
          </p:cNvSpPr>
          <p:nvPr/>
        </p:nvSpPr>
        <p:spPr>
          <a:xfrm>
            <a:off x="6019800" y="365125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</a:t>
            </a: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ACD4FF4-6FB9-F4E1-C597-3B31101AC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7" y="1825625"/>
            <a:ext cx="5402719" cy="39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E716-43AA-30DF-80B1-42290E2E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dirty="0"/>
              <a:t>Single-Dim Vectors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D4B21A-DD08-61E4-4877-4A79D65A11B5}"/>
              </a:ext>
            </a:extLst>
          </p:cNvPr>
          <p:cNvSpPr txBox="1">
            <a:spLocks/>
          </p:cNvSpPr>
          <p:nvPr/>
        </p:nvSpPr>
        <p:spPr>
          <a:xfrm>
            <a:off x="6019800" y="365125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High(3)-Dim Vectors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3F93C8EB-B8DA-E4CE-364A-B34060AC4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6050"/>
            <a:ext cx="5181600" cy="3910488"/>
          </a:xfrm>
        </p:spPr>
      </p:pic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A41EA4E0-B41B-5996-BDCC-E3145D592C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6050"/>
            <a:ext cx="5181600" cy="3910488"/>
          </a:xfrm>
        </p:spPr>
      </p:pic>
    </p:spTree>
    <p:extLst>
      <p:ext uri="{BB962C8B-B14F-4D97-AF65-F5344CB8AC3E}">
        <p14:creationId xmlns:p14="http://schemas.microsoft.com/office/powerpoint/2010/main" val="402391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660E810-0B37-7BCA-09AB-4C8E5A498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52" y="256618"/>
            <a:ext cx="8407139" cy="63447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65321-755A-29C0-0B83-09DFEC819772}"/>
              </a:ext>
            </a:extLst>
          </p:cNvPr>
          <p:cNvSpPr txBox="1"/>
          <p:nvPr/>
        </p:nvSpPr>
        <p:spPr>
          <a:xfrm>
            <a:off x="10432061" y="1253331"/>
            <a:ext cx="142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Shuffle=True,</a:t>
            </a:r>
          </a:p>
          <a:p>
            <a:r>
              <a:rPr lang="en-US" dirty="0"/>
              <a:t>Shallow,</a:t>
            </a:r>
          </a:p>
          <a:p>
            <a:r>
              <a:rPr lang="en-US" dirty="0"/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411652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FAD694-31C5-BD66-9BCF-EF4035272415}"/>
              </a:ext>
            </a:extLst>
          </p:cNvPr>
          <p:cNvSpPr/>
          <p:nvPr/>
        </p:nvSpPr>
        <p:spPr>
          <a:xfrm>
            <a:off x="881349" y="1288973"/>
            <a:ext cx="2269475" cy="439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2F289-D834-CB85-BFB7-287FE6EED413}"/>
              </a:ext>
            </a:extLst>
          </p:cNvPr>
          <p:cNvSpPr/>
          <p:nvPr/>
        </p:nvSpPr>
        <p:spPr>
          <a:xfrm>
            <a:off x="1057619" y="152032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FED76-911B-A786-B56F-C4BC6331FB2E}"/>
              </a:ext>
            </a:extLst>
          </p:cNvPr>
          <p:cNvSpPr/>
          <p:nvPr/>
        </p:nvSpPr>
        <p:spPr>
          <a:xfrm>
            <a:off x="1540525" y="152032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4C3AB5-8377-6044-3DC7-675C52B344BE}"/>
              </a:ext>
            </a:extLst>
          </p:cNvPr>
          <p:cNvSpPr/>
          <p:nvPr/>
        </p:nvSpPr>
        <p:spPr>
          <a:xfrm>
            <a:off x="2023431" y="152032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D8D32-06BE-0A24-E31B-AFB2A7AF6308}"/>
              </a:ext>
            </a:extLst>
          </p:cNvPr>
          <p:cNvSpPr/>
          <p:nvPr/>
        </p:nvSpPr>
        <p:spPr>
          <a:xfrm>
            <a:off x="2506337" y="152032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14E2C3-FE5A-8C95-4842-34E87CD42D67}"/>
              </a:ext>
            </a:extLst>
          </p:cNvPr>
          <p:cNvSpPr/>
          <p:nvPr/>
        </p:nvSpPr>
        <p:spPr>
          <a:xfrm>
            <a:off x="1057619" y="1955495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79AF88-642B-A8AA-6D39-00043B0722A0}"/>
              </a:ext>
            </a:extLst>
          </p:cNvPr>
          <p:cNvSpPr/>
          <p:nvPr/>
        </p:nvSpPr>
        <p:spPr>
          <a:xfrm>
            <a:off x="1540525" y="1955495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892C1D-E803-FF0D-805B-16AF50857A7D}"/>
              </a:ext>
            </a:extLst>
          </p:cNvPr>
          <p:cNvSpPr/>
          <p:nvPr/>
        </p:nvSpPr>
        <p:spPr>
          <a:xfrm>
            <a:off x="2023431" y="1955495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6859AA-A2CB-EF7A-1F8B-A4626CC7F8B0}"/>
              </a:ext>
            </a:extLst>
          </p:cNvPr>
          <p:cNvSpPr/>
          <p:nvPr/>
        </p:nvSpPr>
        <p:spPr>
          <a:xfrm>
            <a:off x="2506337" y="1955495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945AE1-97C0-7110-588D-E26067F83D4B}"/>
              </a:ext>
            </a:extLst>
          </p:cNvPr>
          <p:cNvSpPr/>
          <p:nvPr/>
        </p:nvSpPr>
        <p:spPr>
          <a:xfrm>
            <a:off x="1057619" y="2390662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E5AD18-EA63-B87F-9D97-7927C6082F7D}"/>
              </a:ext>
            </a:extLst>
          </p:cNvPr>
          <p:cNvSpPr/>
          <p:nvPr/>
        </p:nvSpPr>
        <p:spPr>
          <a:xfrm>
            <a:off x="1540525" y="2390662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6614DA-35A2-C275-34D6-79AA73D1B76D}"/>
              </a:ext>
            </a:extLst>
          </p:cNvPr>
          <p:cNvSpPr/>
          <p:nvPr/>
        </p:nvSpPr>
        <p:spPr>
          <a:xfrm>
            <a:off x="2023431" y="2390662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04BC2C-062E-CFB5-088D-44D2AF2469C1}"/>
              </a:ext>
            </a:extLst>
          </p:cNvPr>
          <p:cNvSpPr/>
          <p:nvPr/>
        </p:nvSpPr>
        <p:spPr>
          <a:xfrm>
            <a:off x="2506337" y="2390662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9D2D0D-8C67-29F0-E58E-EA08488E62A1}"/>
              </a:ext>
            </a:extLst>
          </p:cNvPr>
          <p:cNvSpPr/>
          <p:nvPr/>
        </p:nvSpPr>
        <p:spPr>
          <a:xfrm>
            <a:off x="1057619" y="2825829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2BE077-DC06-E485-929F-649DBA331A80}"/>
              </a:ext>
            </a:extLst>
          </p:cNvPr>
          <p:cNvSpPr/>
          <p:nvPr/>
        </p:nvSpPr>
        <p:spPr>
          <a:xfrm>
            <a:off x="1540525" y="2825829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BF7D08-721A-52BD-7B27-406DF9686728}"/>
              </a:ext>
            </a:extLst>
          </p:cNvPr>
          <p:cNvSpPr/>
          <p:nvPr/>
        </p:nvSpPr>
        <p:spPr>
          <a:xfrm>
            <a:off x="2023431" y="2825829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55FD41-BBE5-D204-498B-755BED1596D3}"/>
              </a:ext>
            </a:extLst>
          </p:cNvPr>
          <p:cNvSpPr/>
          <p:nvPr/>
        </p:nvSpPr>
        <p:spPr>
          <a:xfrm>
            <a:off x="2506337" y="2825829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45C8E4-07BB-F282-422F-527288294F3D}"/>
              </a:ext>
            </a:extLst>
          </p:cNvPr>
          <p:cNvSpPr/>
          <p:nvPr/>
        </p:nvSpPr>
        <p:spPr>
          <a:xfrm>
            <a:off x="1057619" y="3260996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E234B8-80EA-5176-460A-3D328D6343B2}"/>
              </a:ext>
            </a:extLst>
          </p:cNvPr>
          <p:cNvSpPr/>
          <p:nvPr/>
        </p:nvSpPr>
        <p:spPr>
          <a:xfrm>
            <a:off x="1540525" y="3260996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7A173-7449-9708-AB4D-564E588BDD07}"/>
              </a:ext>
            </a:extLst>
          </p:cNvPr>
          <p:cNvSpPr/>
          <p:nvPr/>
        </p:nvSpPr>
        <p:spPr>
          <a:xfrm>
            <a:off x="2023431" y="3260996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B043B2-4BA1-DD7C-FA28-740FF1394420}"/>
              </a:ext>
            </a:extLst>
          </p:cNvPr>
          <p:cNvSpPr/>
          <p:nvPr/>
        </p:nvSpPr>
        <p:spPr>
          <a:xfrm>
            <a:off x="2506337" y="3260996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C886EE-D8E3-AEBF-984F-3042EC4C660D}"/>
              </a:ext>
            </a:extLst>
          </p:cNvPr>
          <p:cNvSpPr/>
          <p:nvPr/>
        </p:nvSpPr>
        <p:spPr>
          <a:xfrm>
            <a:off x="1057619" y="3696163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E40A76-9114-9E7C-359A-33D627587DEB}"/>
              </a:ext>
            </a:extLst>
          </p:cNvPr>
          <p:cNvSpPr/>
          <p:nvPr/>
        </p:nvSpPr>
        <p:spPr>
          <a:xfrm>
            <a:off x="1540525" y="3696163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1A86D3-B8BD-B178-D76D-7E03084B7D64}"/>
              </a:ext>
            </a:extLst>
          </p:cNvPr>
          <p:cNvSpPr/>
          <p:nvPr/>
        </p:nvSpPr>
        <p:spPr>
          <a:xfrm>
            <a:off x="2023431" y="3696163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462B93-86FF-B70A-0758-87629E6985AD}"/>
              </a:ext>
            </a:extLst>
          </p:cNvPr>
          <p:cNvSpPr/>
          <p:nvPr/>
        </p:nvSpPr>
        <p:spPr>
          <a:xfrm>
            <a:off x="2506337" y="3696163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A97013-D74D-F9D0-ABBE-158B31EA0A5A}"/>
              </a:ext>
            </a:extLst>
          </p:cNvPr>
          <p:cNvSpPr/>
          <p:nvPr/>
        </p:nvSpPr>
        <p:spPr>
          <a:xfrm>
            <a:off x="1057619" y="4147856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3A5A9C-EC2C-0421-B354-28E183544573}"/>
              </a:ext>
            </a:extLst>
          </p:cNvPr>
          <p:cNvSpPr/>
          <p:nvPr/>
        </p:nvSpPr>
        <p:spPr>
          <a:xfrm>
            <a:off x="1540525" y="4147856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FCDC9F-BAE9-9A1B-82EC-541C7239547A}"/>
              </a:ext>
            </a:extLst>
          </p:cNvPr>
          <p:cNvSpPr/>
          <p:nvPr/>
        </p:nvSpPr>
        <p:spPr>
          <a:xfrm>
            <a:off x="2023431" y="4147856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1C65E5-1258-BDE5-02D6-A8E061BD951F}"/>
              </a:ext>
            </a:extLst>
          </p:cNvPr>
          <p:cNvSpPr/>
          <p:nvPr/>
        </p:nvSpPr>
        <p:spPr>
          <a:xfrm>
            <a:off x="2506337" y="4147856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C8B82D-15B6-F7FC-7E8A-55478612E582}"/>
              </a:ext>
            </a:extLst>
          </p:cNvPr>
          <p:cNvSpPr/>
          <p:nvPr/>
        </p:nvSpPr>
        <p:spPr>
          <a:xfrm>
            <a:off x="1057619" y="458302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170227-ABA2-5A1F-474F-5533534FBE7F}"/>
              </a:ext>
            </a:extLst>
          </p:cNvPr>
          <p:cNvSpPr/>
          <p:nvPr/>
        </p:nvSpPr>
        <p:spPr>
          <a:xfrm>
            <a:off x="1540525" y="458302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70FACF-EB8C-2595-7DB7-4264C98C3B7D}"/>
              </a:ext>
            </a:extLst>
          </p:cNvPr>
          <p:cNvSpPr/>
          <p:nvPr/>
        </p:nvSpPr>
        <p:spPr>
          <a:xfrm>
            <a:off x="2023431" y="458302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A084FD-336D-E107-C66E-AFBB219D0995}"/>
              </a:ext>
            </a:extLst>
          </p:cNvPr>
          <p:cNvSpPr/>
          <p:nvPr/>
        </p:nvSpPr>
        <p:spPr>
          <a:xfrm>
            <a:off x="2506337" y="458302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00BBE-F4C1-7841-9865-4A5BC036B505}"/>
              </a:ext>
            </a:extLst>
          </p:cNvPr>
          <p:cNvSpPr/>
          <p:nvPr/>
        </p:nvSpPr>
        <p:spPr>
          <a:xfrm>
            <a:off x="1057619" y="5018190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DD35A1-1965-100F-91E9-22E34533B77B}"/>
              </a:ext>
            </a:extLst>
          </p:cNvPr>
          <p:cNvSpPr/>
          <p:nvPr/>
        </p:nvSpPr>
        <p:spPr>
          <a:xfrm>
            <a:off x="1540525" y="5018190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542EF6-F05A-4DC3-8DB2-B8A640DE5651}"/>
              </a:ext>
            </a:extLst>
          </p:cNvPr>
          <p:cNvSpPr/>
          <p:nvPr/>
        </p:nvSpPr>
        <p:spPr>
          <a:xfrm>
            <a:off x="2023431" y="5018190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49A5F0-35FE-15F9-056F-D2BAD61F2180}"/>
              </a:ext>
            </a:extLst>
          </p:cNvPr>
          <p:cNvSpPr/>
          <p:nvPr/>
        </p:nvSpPr>
        <p:spPr>
          <a:xfrm>
            <a:off x="2506337" y="5018190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B7971F-535C-CDEA-01CE-7F24FF6B0A8B}"/>
              </a:ext>
            </a:extLst>
          </p:cNvPr>
          <p:cNvSpPr/>
          <p:nvPr/>
        </p:nvSpPr>
        <p:spPr>
          <a:xfrm rot="16200000">
            <a:off x="7250018" y="671117"/>
            <a:ext cx="1823290" cy="5945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12CBF42-CD1E-6631-FD2C-72818931BE8B}"/>
              </a:ext>
            </a:extLst>
          </p:cNvPr>
          <p:cNvSpPr/>
          <p:nvPr/>
        </p:nvSpPr>
        <p:spPr>
          <a:xfrm>
            <a:off x="5282588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DBC005-B7F5-1321-CFD7-6DCE425055DD}"/>
              </a:ext>
            </a:extLst>
          </p:cNvPr>
          <p:cNvSpPr/>
          <p:nvPr/>
        </p:nvSpPr>
        <p:spPr>
          <a:xfrm>
            <a:off x="5765494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DDAF62-F25D-7BCC-DF8D-C8EDE1702478}"/>
              </a:ext>
            </a:extLst>
          </p:cNvPr>
          <p:cNvSpPr/>
          <p:nvPr/>
        </p:nvSpPr>
        <p:spPr>
          <a:xfrm>
            <a:off x="6248400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9F2246-CA23-7523-1D59-679B1D59B312}"/>
              </a:ext>
            </a:extLst>
          </p:cNvPr>
          <p:cNvSpPr/>
          <p:nvPr/>
        </p:nvSpPr>
        <p:spPr>
          <a:xfrm>
            <a:off x="6731306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8ADB4C-79AE-20DE-7FA3-045BA6357244}"/>
              </a:ext>
            </a:extLst>
          </p:cNvPr>
          <p:cNvSpPr/>
          <p:nvPr/>
        </p:nvSpPr>
        <p:spPr>
          <a:xfrm>
            <a:off x="7214212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3868F71-0240-F78A-ECCB-6B43696E75AA}"/>
              </a:ext>
            </a:extLst>
          </p:cNvPr>
          <p:cNvSpPr/>
          <p:nvPr/>
        </p:nvSpPr>
        <p:spPr>
          <a:xfrm>
            <a:off x="7697118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EC417A-2FD1-EF5F-FED4-043206F37757}"/>
              </a:ext>
            </a:extLst>
          </p:cNvPr>
          <p:cNvSpPr/>
          <p:nvPr/>
        </p:nvSpPr>
        <p:spPr>
          <a:xfrm>
            <a:off x="8180024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B9711D-96F0-0E7E-A9D4-B5530FC0FC8D}"/>
              </a:ext>
            </a:extLst>
          </p:cNvPr>
          <p:cNvSpPr/>
          <p:nvPr/>
        </p:nvSpPr>
        <p:spPr>
          <a:xfrm>
            <a:off x="8662930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82FCE0-BA88-4A42-44EE-C4B808B90100}"/>
              </a:ext>
            </a:extLst>
          </p:cNvPr>
          <p:cNvSpPr/>
          <p:nvPr/>
        </p:nvSpPr>
        <p:spPr>
          <a:xfrm>
            <a:off x="9129310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AB05CD-D79A-BC23-4180-F4BBEFE7EC4D}"/>
              </a:ext>
            </a:extLst>
          </p:cNvPr>
          <p:cNvSpPr/>
          <p:nvPr/>
        </p:nvSpPr>
        <p:spPr>
          <a:xfrm>
            <a:off x="9612216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1465ED-D34C-D697-7EDA-ADE61131438A}"/>
              </a:ext>
            </a:extLst>
          </p:cNvPr>
          <p:cNvSpPr/>
          <p:nvPr/>
        </p:nvSpPr>
        <p:spPr>
          <a:xfrm>
            <a:off x="10095122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A1B2AE2-6670-49C5-6374-383085280936}"/>
              </a:ext>
            </a:extLst>
          </p:cNvPr>
          <p:cNvSpPr/>
          <p:nvPr/>
        </p:nvSpPr>
        <p:spPr>
          <a:xfrm>
            <a:off x="10578028" y="2890098"/>
            <a:ext cx="385591" cy="40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7DD7DD-49FF-CBCE-6960-BA43571366E0}"/>
              </a:ext>
            </a:extLst>
          </p:cNvPr>
          <p:cNvSpPr/>
          <p:nvPr/>
        </p:nvSpPr>
        <p:spPr>
          <a:xfrm>
            <a:off x="5282588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B8C8D7-8963-6335-05D9-F854A3D614C9}"/>
              </a:ext>
            </a:extLst>
          </p:cNvPr>
          <p:cNvSpPr/>
          <p:nvPr/>
        </p:nvSpPr>
        <p:spPr>
          <a:xfrm>
            <a:off x="5765494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B05DF5-1CD8-A809-AA1B-EEEE30C21D70}"/>
              </a:ext>
            </a:extLst>
          </p:cNvPr>
          <p:cNvSpPr/>
          <p:nvPr/>
        </p:nvSpPr>
        <p:spPr>
          <a:xfrm>
            <a:off x="6248400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CFF61BE-F29D-475B-DA82-E1519F86B53D}"/>
              </a:ext>
            </a:extLst>
          </p:cNvPr>
          <p:cNvSpPr/>
          <p:nvPr/>
        </p:nvSpPr>
        <p:spPr>
          <a:xfrm>
            <a:off x="6731306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5A69E9-487B-17A6-214A-84208AD818B9}"/>
              </a:ext>
            </a:extLst>
          </p:cNvPr>
          <p:cNvSpPr/>
          <p:nvPr/>
        </p:nvSpPr>
        <p:spPr>
          <a:xfrm>
            <a:off x="7214212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65AB113-6B11-4A1C-B620-91EE50D03D0A}"/>
              </a:ext>
            </a:extLst>
          </p:cNvPr>
          <p:cNvSpPr/>
          <p:nvPr/>
        </p:nvSpPr>
        <p:spPr>
          <a:xfrm>
            <a:off x="7697118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FF0BED-1E6A-2098-D7E0-0FE641C86CDD}"/>
              </a:ext>
            </a:extLst>
          </p:cNvPr>
          <p:cNvSpPr/>
          <p:nvPr/>
        </p:nvSpPr>
        <p:spPr>
          <a:xfrm>
            <a:off x="8180024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7D50FAA-4F6C-A9D8-366D-D8C487A8AD63}"/>
              </a:ext>
            </a:extLst>
          </p:cNvPr>
          <p:cNvSpPr/>
          <p:nvPr/>
        </p:nvSpPr>
        <p:spPr>
          <a:xfrm>
            <a:off x="8662930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932CC9-F0AF-0031-62E0-156B68B3D3D3}"/>
              </a:ext>
            </a:extLst>
          </p:cNvPr>
          <p:cNvSpPr/>
          <p:nvPr/>
        </p:nvSpPr>
        <p:spPr>
          <a:xfrm>
            <a:off x="9129310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7E0C3C-31B7-8AFF-0CAD-5D364A6395C9}"/>
              </a:ext>
            </a:extLst>
          </p:cNvPr>
          <p:cNvSpPr/>
          <p:nvPr/>
        </p:nvSpPr>
        <p:spPr>
          <a:xfrm>
            <a:off x="9612216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2E173F-1CB3-9318-5186-8EAAF1793D2F}"/>
              </a:ext>
            </a:extLst>
          </p:cNvPr>
          <p:cNvSpPr/>
          <p:nvPr/>
        </p:nvSpPr>
        <p:spPr>
          <a:xfrm>
            <a:off x="10095122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1242A9C-8107-07BE-ECF9-BDC9FBA7E39B}"/>
              </a:ext>
            </a:extLst>
          </p:cNvPr>
          <p:cNvSpPr/>
          <p:nvPr/>
        </p:nvSpPr>
        <p:spPr>
          <a:xfrm>
            <a:off x="10578028" y="3404220"/>
            <a:ext cx="385591" cy="4076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F369AD-D17C-F55B-7E5E-24401572AF0E}"/>
              </a:ext>
            </a:extLst>
          </p:cNvPr>
          <p:cNvSpPr/>
          <p:nvPr/>
        </p:nvSpPr>
        <p:spPr>
          <a:xfrm>
            <a:off x="5282588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850C8F-F6F5-7860-C4ED-4D33475BE074}"/>
              </a:ext>
            </a:extLst>
          </p:cNvPr>
          <p:cNvSpPr/>
          <p:nvPr/>
        </p:nvSpPr>
        <p:spPr>
          <a:xfrm>
            <a:off x="5765494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6BB06B-5DFF-BE1F-6CF8-63A23C06551A}"/>
              </a:ext>
            </a:extLst>
          </p:cNvPr>
          <p:cNvSpPr/>
          <p:nvPr/>
        </p:nvSpPr>
        <p:spPr>
          <a:xfrm>
            <a:off x="6248400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6C345F5-BA71-1D5A-E7FF-3E99EACE5E3B}"/>
              </a:ext>
            </a:extLst>
          </p:cNvPr>
          <p:cNvSpPr/>
          <p:nvPr/>
        </p:nvSpPr>
        <p:spPr>
          <a:xfrm>
            <a:off x="6731306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56D91A-3D49-92E4-51B9-D4B03CB76D61}"/>
              </a:ext>
            </a:extLst>
          </p:cNvPr>
          <p:cNvSpPr/>
          <p:nvPr/>
        </p:nvSpPr>
        <p:spPr>
          <a:xfrm>
            <a:off x="7214212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D9BE7F-E339-7E90-E9AE-AD9D030A901E}"/>
              </a:ext>
            </a:extLst>
          </p:cNvPr>
          <p:cNvSpPr/>
          <p:nvPr/>
        </p:nvSpPr>
        <p:spPr>
          <a:xfrm>
            <a:off x="7697118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A1CA96-1092-44BF-4158-9B55D6D9FB59}"/>
              </a:ext>
            </a:extLst>
          </p:cNvPr>
          <p:cNvSpPr/>
          <p:nvPr/>
        </p:nvSpPr>
        <p:spPr>
          <a:xfrm>
            <a:off x="8180024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C67D6E6-9196-D506-BD3C-3A3327409C7E}"/>
              </a:ext>
            </a:extLst>
          </p:cNvPr>
          <p:cNvSpPr/>
          <p:nvPr/>
        </p:nvSpPr>
        <p:spPr>
          <a:xfrm>
            <a:off x="8662930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93FFB1-6D64-3F67-25A6-A0329DA69B70}"/>
              </a:ext>
            </a:extLst>
          </p:cNvPr>
          <p:cNvSpPr/>
          <p:nvPr/>
        </p:nvSpPr>
        <p:spPr>
          <a:xfrm>
            <a:off x="9129310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0698490-39C7-CEDE-ABF8-2DC24EC3FB0A}"/>
              </a:ext>
            </a:extLst>
          </p:cNvPr>
          <p:cNvSpPr/>
          <p:nvPr/>
        </p:nvSpPr>
        <p:spPr>
          <a:xfrm>
            <a:off x="9612216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86A5AE-45B5-11A8-0FFC-00B888526027}"/>
              </a:ext>
            </a:extLst>
          </p:cNvPr>
          <p:cNvSpPr/>
          <p:nvPr/>
        </p:nvSpPr>
        <p:spPr>
          <a:xfrm>
            <a:off x="10095122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CB8916-56CC-99A5-78B7-95B39CD0667F}"/>
              </a:ext>
            </a:extLst>
          </p:cNvPr>
          <p:cNvSpPr/>
          <p:nvPr/>
        </p:nvSpPr>
        <p:spPr>
          <a:xfrm>
            <a:off x="10578028" y="3901813"/>
            <a:ext cx="385591" cy="4076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24797C8-79CE-7BE8-9D35-4EEBC6F04567}"/>
              </a:ext>
            </a:extLst>
          </p:cNvPr>
          <p:cNvSpPr/>
          <p:nvPr/>
        </p:nvSpPr>
        <p:spPr>
          <a:xfrm>
            <a:off x="3602516" y="3429000"/>
            <a:ext cx="1035585" cy="67478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9F84DA-2698-481D-81E9-18E22F580D8B}"/>
              </a:ext>
            </a:extLst>
          </p:cNvPr>
          <p:cNvSpPr txBox="1"/>
          <p:nvPr/>
        </p:nvSpPr>
        <p:spPr>
          <a:xfrm>
            <a:off x="1366092" y="517793"/>
            <a:ext cx="315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High-Dimensional Input Vectors</a:t>
            </a:r>
          </a:p>
        </p:txBody>
      </p:sp>
    </p:spTree>
    <p:extLst>
      <p:ext uri="{BB962C8B-B14F-4D97-AF65-F5344CB8AC3E}">
        <p14:creationId xmlns:p14="http://schemas.microsoft.com/office/powerpoint/2010/main" val="25573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47924-959E-329B-C2B9-7F549A92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1D-PDE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E64886-E4CD-9AED-EEE2-3DB8E91933E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380855" y="1412489"/>
                <a:ext cx="3427283" cy="43638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𝐴𝑐𝑜𝑠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𝑘𝑢</m:t>
                        </m:r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𝐵𝑐𝑜𝑠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𝑞𝑢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0"/>
                <a:r>
                  <a:rPr lang="en-US" sz="2000" i="1" dirty="0"/>
                  <a:t>u=x +</a:t>
                </a:r>
                <a:r>
                  <a:rPr lang="en-US" sz="2000" i="1" dirty="0" err="1"/>
                  <a:t>ct</a:t>
                </a:r>
                <a:r>
                  <a:rPr lang="en-US" sz="2000" i="1" dirty="0"/>
                  <a:t>, c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000" b="0" i="1" dirty="0"/>
              </a:p>
              <a:p>
                <a:pPr marL="0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≪</m:t>
                    </m:r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≫</m:t>
                    </m:r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E64886-E4CD-9AED-EEE2-3DB8E91933E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0855" y="1412489"/>
                <a:ext cx="3427283" cy="4363844"/>
              </a:xfrm>
              <a:prstGeom prst="rect">
                <a:avLst/>
              </a:prstGeom>
              <a:blipFill>
                <a:blip r:embed="rId2"/>
                <a:stretch>
                  <a:fillRect l="-1852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937FD7-B1F3-8BE1-C487-FB7A86C59FC6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Train/Test Split = 2/3, 1/3 of data, respectively.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https://github.com/darin-momayezi/Autoencoders/blob/5c3ba1892f409decefc082e8095ef37236e4e258/1D_PDE_Autoencoder.py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31947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4AE59-4AC7-3FA9-B4C4-753727F39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fr-FR" sz="6600"/>
              <a:t>2D Navier Stokes CNN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2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8F81-4616-FCC3-3C6A-C622902C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91F29FD-DE48-31B8-8D53-03C002C65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631" y="1825625"/>
            <a:ext cx="5786737" cy="4351338"/>
          </a:xfrm>
        </p:spPr>
      </p:pic>
    </p:spTree>
    <p:extLst>
      <p:ext uri="{BB962C8B-B14F-4D97-AF65-F5344CB8AC3E}">
        <p14:creationId xmlns:p14="http://schemas.microsoft.com/office/powerpoint/2010/main" val="284659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ket 3">
            <a:extLst>
              <a:ext uri="{FF2B5EF4-FFF2-40B4-BE49-F238E27FC236}">
                <a16:creationId xmlns:a16="http://schemas.microsoft.com/office/drawing/2014/main" id="{6F24AD09-E441-D642-BD25-5079122AF29E}"/>
              </a:ext>
            </a:extLst>
          </p:cNvPr>
          <p:cNvSpPr/>
          <p:nvPr/>
        </p:nvSpPr>
        <p:spPr>
          <a:xfrm>
            <a:off x="1510302" y="69706"/>
            <a:ext cx="714703" cy="6574220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E081A85D-6364-C747-F13C-3A3579D103CB}"/>
              </a:ext>
            </a:extLst>
          </p:cNvPr>
          <p:cNvSpPr/>
          <p:nvPr/>
        </p:nvSpPr>
        <p:spPr>
          <a:xfrm rot="10800000">
            <a:off x="10026310" y="69706"/>
            <a:ext cx="714703" cy="6574220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9E95F-3999-0E0E-DC3F-A19C22DAAE7A}"/>
              </a:ext>
            </a:extLst>
          </p:cNvPr>
          <p:cNvSpPr/>
          <p:nvPr/>
        </p:nvSpPr>
        <p:spPr>
          <a:xfrm>
            <a:off x="1867653" y="211595"/>
            <a:ext cx="8272809" cy="62938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6B43B5-110C-6CD0-84E2-F23DCDDD3A62}"/>
              </a:ext>
            </a:extLst>
          </p:cNvPr>
          <p:cNvSpPr txBox="1"/>
          <p:nvPr/>
        </p:nvSpPr>
        <p:spPr>
          <a:xfrm>
            <a:off x="5686603" y="6396335"/>
            <a:ext cx="222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84BAB-8E27-DAAB-03C1-0287B513F961}"/>
              </a:ext>
            </a:extLst>
          </p:cNvPr>
          <p:cNvSpPr txBox="1"/>
          <p:nvPr/>
        </p:nvSpPr>
        <p:spPr>
          <a:xfrm rot="16200000">
            <a:off x="622795" y="2129334"/>
            <a:ext cx="222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3E00CE-EA28-FB14-A008-82BECF4B4F0E}"/>
              </a:ext>
            </a:extLst>
          </p:cNvPr>
          <p:cNvSpPr/>
          <p:nvPr/>
        </p:nvSpPr>
        <p:spPr>
          <a:xfrm>
            <a:off x="1957020" y="261123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1B9B8-EFEA-7C9F-75A9-67817A36FEBD}"/>
              </a:ext>
            </a:extLst>
          </p:cNvPr>
          <p:cNvSpPr/>
          <p:nvPr/>
        </p:nvSpPr>
        <p:spPr>
          <a:xfrm>
            <a:off x="2981775" y="261123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86D5-4023-E471-0FF0-47EC8C275C44}"/>
              </a:ext>
            </a:extLst>
          </p:cNvPr>
          <p:cNvSpPr/>
          <p:nvPr/>
        </p:nvSpPr>
        <p:spPr>
          <a:xfrm>
            <a:off x="4006530" y="261123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8EC51D-E00C-0FB9-469A-EF16DA95BD86}"/>
              </a:ext>
            </a:extLst>
          </p:cNvPr>
          <p:cNvSpPr/>
          <p:nvPr/>
        </p:nvSpPr>
        <p:spPr>
          <a:xfrm>
            <a:off x="5031285" y="261123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CED8F1-AB53-1A69-09E3-A13C76BE1A02}"/>
              </a:ext>
            </a:extLst>
          </p:cNvPr>
          <p:cNvSpPr/>
          <p:nvPr/>
        </p:nvSpPr>
        <p:spPr>
          <a:xfrm>
            <a:off x="6037647" y="261123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884FD3-FE00-46A2-7976-B61CF568FA2E}"/>
              </a:ext>
            </a:extLst>
          </p:cNvPr>
          <p:cNvSpPr/>
          <p:nvPr/>
        </p:nvSpPr>
        <p:spPr>
          <a:xfrm>
            <a:off x="7062402" y="261123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FB76DD-C1F0-F16B-CF1D-9CFC193A0BCC}"/>
              </a:ext>
            </a:extLst>
          </p:cNvPr>
          <p:cNvSpPr/>
          <p:nvPr/>
        </p:nvSpPr>
        <p:spPr>
          <a:xfrm>
            <a:off x="8087157" y="261123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5C248-F20E-E5F9-1CAD-4085419B2988}"/>
              </a:ext>
            </a:extLst>
          </p:cNvPr>
          <p:cNvSpPr/>
          <p:nvPr/>
        </p:nvSpPr>
        <p:spPr>
          <a:xfrm>
            <a:off x="9111912" y="261123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75DDDF-8B58-9C4A-C617-955100A1EC1D}"/>
              </a:ext>
            </a:extLst>
          </p:cNvPr>
          <p:cNvSpPr/>
          <p:nvPr/>
        </p:nvSpPr>
        <p:spPr>
          <a:xfrm>
            <a:off x="1957020" y="1248698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827B0-E786-D58E-1033-7CA46323AAA9}"/>
              </a:ext>
            </a:extLst>
          </p:cNvPr>
          <p:cNvSpPr/>
          <p:nvPr/>
        </p:nvSpPr>
        <p:spPr>
          <a:xfrm>
            <a:off x="2981775" y="1248698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10007-86F7-0E06-562A-D09D32D4CAD7}"/>
              </a:ext>
            </a:extLst>
          </p:cNvPr>
          <p:cNvSpPr/>
          <p:nvPr/>
        </p:nvSpPr>
        <p:spPr>
          <a:xfrm>
            <a:off x="4006530" y="1248698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3069C3-BC2B-F4FA-9A08-4B43B61C0BEF}"/>
              </a:ext>
            </a:extLst>
          </p:cNvPr>
          <p:cNvSpPr/>
          <p:nvPr/>
        </p:nvSpPr>
        <p:spPr>
          <a:xfrm>
            <a:off x="5031285" y="1248698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366AC9-884F-51C6-E66A-0AF5A1D79BEE}"/>
              </a:ext>
            </a:extLst>
          </p:cNvPr>
          <p:cNvSpPr/>
          <p:nvPr/>
        </p:nvSpPr>
        <p:spPr>
          <a:xfrm>
            <a:off x="6037647" y="1248698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459707-8104-209F-C110-C4BB988C4903}"/>
              </a:ext>
            </a:extLst>
          </p:cNvPr>
          <p:cNvSpPr/>
          <p:nvPr/>
        </p:nvSpPr>
        <p:spPr>
          <a:xfrm>
            <a:off x="7062402" y="1248698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CC9817-EEBC-E0C6-F601-CC0FAFCEF626}"/>
              </a:ext>
            </a:extLst>
          </p:cNvPr>
          <p:cNvSpPr/>
          <p:nvPr/>
        </p:nvSpPr>
        <p:spPr>
          <a:xfrm>
            <a:off x="8087157" y="1248698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902B73-6168-1CD7-F29A-DAE82A735DE4}"/>
              </a:ext>
            </a:extLst>
          </p:cNvPr>
          <p:cNvSpPr/>
          <p:nvPr/>
        </p:nvSpPr>
        <p:spPr>
          <a:xfrm>
            <a:off x="9111912" y="1248698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A742EA-65D2-3B74-8ACD-E5EE8B3FE05A}"/>
              </a:ext>
            </a:extLst>
          </p:cNvPr>
          <p:cNvSpPr/>
          <p:nvPr/>
        </p:nvSpPr>
        <p:spPr>
          <a:xfrm>
            <a:off x="1950146" y="2222892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01BE0C-A034-543C-B67C-E6091CE39500}"/>
              </a:ext>
            </a:extLst>
          </p:cNvPr>
          <p:cNvSpPr/>
          <p:nvPr/>
        </p:nvSpPr>
        <p:spPr>
          <a:xfrm>
            <a:off x="2974901" y="2222892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FFCB29-DEEA-ACC0-1EDF-0BD9118E49B5}"/>
              </a:ext>
            </a:extLst>
          </p:cNvPr>
          <p:cNvSpPr/>
          <p:nvPr/>
        </p:nvSpPr>
        <p:spPr>
          <a:xfrm>
            <a:off x="3999656" y="2222892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6ED811-6F8C-909E-5E65-B188D0F4C84B}"/>
              </a:ext>
            </a:extLst>
          </p:cNvPr>
          <p:cNvSpPr/>
          <p:nvPr/>
        </p:nvSpPr>
        <p:spPr>
          <a:xfrm>
            <a:off x="5024411" y="2222892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B59658-30F0-C034-1594-44E96921AA07}"/>
              </a:ext>
            </a:extLst>
          </p:cNvPr>
          <p:cNvSpPr/>
          <p:nvPr/>
        </p:nvSpPr>
        <p:spPr>
          <a:xfrm>
            <a:off x="6030773" y="2222892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5358A2-2E9C-FB9A-C0DF-D8E8F4F994ED}"/>
              </a:ext>
            </a:extLst>
          </p:cNvPr>
          <p:cNvSpPr/>
          <p:nvPr/>
        </p:nvSpPr>
        <p:spPr>
          <a:xfrm>
            <a:off x="7055528" y="2222892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94B623-8975-0D99-8916-65E18561780B}"/>
              </a:ext>
            </a:extLst>
          </p:cNvPr>
          <p:cNvSpPr/>
          <p:nvPr/>
        </p:nvSpPr>
        <p:spPr>
          <a:xfrm>
            <a:off x="8080283" y="2222892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74C358-CF20-FA3B-C12E-EB002D3812CB}"/>
              </a:ext>
            </a:extLst>
          </p:cNvPr>
          <p:cNvSpPr/>
          <p:nvPr/>
        </p:nvSpPr>
        <p:spPr>
          <a:xfrm>
            <a:off x="9105038" y="2222892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9A1008-5D72-D036-40EE-B2BCECD64174}"/>
              </a:ext>
            </a:extLst>
          </p:cNvPr>
          <p:cNvSpPr/>
          <p:nvPr/>
        </p:nvSpPr>
        <p:spPr>
          <a:xfrm>
            <a:off x="1950146" y="3210467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FA33D9-43DD-35D0-08B5-8A4F8F2F1CE5}"/>
              </a:ext>
            </a:extLst>
          </p:cNvPr>
          <p:cNvSpPr/>
          <p:nvPr/>
        </p:nvSpPr>
        <p:spPr>
          <a:xfrm>
            <a:off x="2974901" y="3210467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0CAEC-D146-4A23-985D-BC7E476F404D}"/>
              </a:ext>
            </a:extLst>
          </p:cNvPr>
          <p:cNvSpPr/>
          <p:nvPr/>
        </p:nvSpPr>
        <p:spPr>
          <a:xfrm>
            <a:off x="3999656" y="3210467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0B1FCC-BF6E-3B52-6E92-51256F33B664}"/>
              </a:ext>
            </a:extLst>
          </p:cNvPr>
          <p:cNvSpPr/>
          <p:nvPr/>
        </p:nvSpPr>
        <p:spPr>
          <a:xfrm>
            <a:off x="5024411" y="3210467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64938E-4BD2-38F7-F2E0-A5B2CBE2F04A}"/>
              </a:ext>
            </a:extLst>
          </p:cNvPr>
          <p:cNvSpPr/>
          <p:nvPr/>
        </p:nvSpPr>
        <p:spPr>
          <a:xfrm>
            <a:off x="6030773" y="3210467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8B925-85BD-B197-7CE8-77BCF55E7E08}"/>
              </a:ext>
            </a:extLst>
          </p:cNvPr>
          <p:cNvSpPr/>
          <p:nvPr/>
        </p:nvSpPr>
        <p:spPr>
          <a:xfrm>
            <a:off x="7055528" y="3210467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17066-3A25-EF49-3618-30AFA26E0FBF}"/>
              </a:ext>
            </a:extLst>
          </p:cNvPr>
          <p:cNvSpPr/>
          <p:nvPr/>
        </p:nvSpPr>
        <p:spPr>
          <a:xfrm>
            <a:off x="8080283" y="3210467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49DFBA-F962-E5B3-A000-11E62F42368C}"/>
              </a:ext>
            </a:extLst>
          </p:cNvPr>
          <p:cNvSpPr/>
          <p:nvPr/>
        </p:nvSpPr>
        <p:spPr>
          <a:xfrm>
            <a:off x="9105038" y="3210467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1F9D29-011A-C9DE-0D2B-6597DE2956CF}"/>
              </a:ext>
            </a:extLst>
          </p:cNvPr>
          <p:cNvSpPr/>
          <p:nvPr/>
        </p:nvSpPr>
        <p:spPr>
          <a:xfrm>
            <a:off x="1957020" y="4203099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E278CD-2622-26BD-CE90-71A4E6F1CB82}"/>
              </a:ext>
            </a:extLst>
          </p:cNvPr>
          <p:cNvSpPr/>
          <p:nvPr/>
        </p:nvSpPr>
        <p:spPr>
          <a:xfrm>
            <a:off x="2981775" y="4203099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D0BDBB-4C50-9E65-BB11-78F113482A5A}"/>
              </a:ext>
            </a:extLst>
          </p:cNvPr>
          <p:cNvSpPr/>
          <p:nvPr/>
        </p:nvSpPr>
        <p:spPr>
          <a:xfrm>
            <a:off x="4006530" y="4203099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D97BC5-E177-50F3-8BE7-3E84FAC02D31}"/>
              </a:ext>
            </a:extLst>
          </p:cNvPr>
          <p:cNvSpPr/>
          <p:nvPr/>
        </p:nvSpPr>
        <p:spPr>
          <a:xfrm>
            <a:off x="5031285" y="4203099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A3A0CC0-E6DE-46B7-ABAB-13E54C5E06DE}"/>
              </a:ext>
            </a:extLst>
          </p:cNvPr>
          <p:cNvSpPr/>
          <p:nvPr/>
        </p:nvSpPr>
        <p:spPr>
          <a:xfrm>
            <a:off x="6037647" y="4203099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A48C13-373C-1EF1-37D9-A81229498210}"/>
              </a:ext>
            </a:extLst>
          </p:cNvPr>
          <p:cNvSpPr/>
          <p:nvPr/>
        </p:nvSpPr>
        <p:spPr>
          <a:xfrm>
            <a:off x="7062402" y="4203099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B5F009D-5505-1626-CD5F-789BBCDC78F9}"/>
              </a:ext>
            </a:extLst>
          </p:cNvPr>
          <p:cNvSpPr/>
          <p:nvPr/>
        </p:nvSpPr>
        <p:spPr>
          <a:xfrm>
            <a:off x="8087157" y="4203099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A9D70A-4B25-8082-E371-F3C23DB46C66}"/>
              </a:ext>
            </a:extLst>
          </p:cNvPr>
          <p:cNvSpPr/>
          <p:nvPr/>
        </p:nvSpPr>
        <p:spPr>
          <a:xfrm>
            <a:off x="9111912" y="4203099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DAECB1B-AB6A-46D7-A287-7F53B2E0F912}"/>
              </a:ext>
            </a:extLst>
          </p:cNvPr>
          <p:cNvSpPr/>
          <p:nvPr/>
        </p:nvSpPr>
        <p:spPr>
          <a:xfrm>
            <a:off x="1957020" y="5190674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F4388E-2958-74EB-5249-BBF19A31FAA2}"/>
              </a:ext>
            </a:extLst>
          </p:cNvPr>
          <p:cNvSpPr/>
          <p:nvPr/>
        </p:nvSpPr>
        <p:spPr>
          <a:xfrm>
            <a:off x="2981775" y="5190674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AE5A268-CB70-9897-2501-281CC5970E82}"/>
              </a:ext>
            </a:extLst>
          </p:cNvPr>
          <p:cNvSpPr/>
          <p:nvPr/>
        </p:nvSpPr>
        <p:spPr>
          <a:xfrm>
            <a:off x="4006530" y="5190674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87F752-135C-D6F6-B0DB-7EAAE034E8CC}"/>
              </a:ext>
            </a:extLst>
          </p:cNvPr>
          <p:cNvSpPr/>
          <p:nvPr/>
        </p:nvSpPr>
        <p:spPr>
          <a:xfrm>
            <a:off x="5031285" y="5190674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135F48-DE1D-7A74-1E4F-C7292547843B}"/>
              </a:ext>
            </a:extLst>
          </p:cNvPr>
          <p:cNvSpPr/>
          <p:nvPr/>
        </p:nvSpPr>
        <p:spPr>
          <a:xfrm>
            <a:off x="6037647" y="5190674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689574C-D43C-768C-22ED-D88F74811EB8}"/>
              </a:ext>
            </a:extLst>
          </p:cNvPr>
          <p:cNvSpPr/>
          <p:nvPr/>
        </p:nvSpPr>
        <p:spPr>
          <a:xfrm>
            <a:off x="7062402" y="5190674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B980664-4FBA-BA84-223F-3DD2A2C5052C}"/>
              </a:ext>
            </a:extLst>
          </p:cNvPr>
          <p:cNvSpPr/>
          <p:nvPr/>
        </p:nvSpPr>
        <p:spPr>
          <a:xfrm>
            <a:off x="8087157" y="5190674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8A2E18-099E-24BA-CCDA-3CA340A35595}"/>
              </a:ext>
            </a:extLst>
          </p:cNvPr>
          <p:cNvSpPr/>
          <p:nvPr/>
        </p:nvSpPr>
        <p:spPr>
          <a:xfrm>
            <a:off x="9111912" y="5190674"/>
            <a:ext cx="914400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0CD5D00-E2A0-67F7-24CC-942E1CABA2F6}"/>
              </a:ext>
            </a:extLst>
          </p:cNvPr>
          <p:cNvSpPr/>
          <p:nvPr/>
        </p:nvSpPr>
        <p:spPr>
          <a:xfrm>
            <a:off x="1957021" y="6155832"/>
            <a:ext cx="198646" cy="1588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AF07B8-C884-8791-A247-1386F0822134}"/>
              </a:ext>
            </a:extLst>
          </p:cNvPr>
          <p:cNvSpPr/>
          <p:nvPr/>
        </p:nvSpPr>
        <p:spPr>
          <a:xfrm>
            <a:off x="1957020" y="6347249"/>
            <a:ext cx="198646" cy="1588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8B4E9A-3DC8-C218-1EE3-7BD6DE76869E}"/>
              </a:ext>
            </a:extLst>
          </p:cNvPr>
          <p:cNvSpPr/>
          <p:nvPr/>
        </p:nvSpPr>
        <p:spPr>
          <a:xfrm>
            <a:off x="2185722" y="6155185"/>
            <a:ext cx="198646" cy="1588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969EDA-605F-59B3-11E9-BCE19FF20FE2}"/>
              </a:ext>
            </a:extLst>
          </p:cNvPr>
          <p:cNvSpPr/>
          <p:nvPr/>
        </p:nvSpPr>
        <p:spPr>
          <a:xfrm>
            <a:off x="2185721" y="6346602"/>
            <a:ext cx="198646" cy="1588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4683684-79AC-68E7-14EB-6E712AF14DF9}"/>
              </a:ext>
            </a:extLst>
          </p:cNvPr>
          <p:cNvSpPr/>
          <p:nvPr/>
        </p:nvSpPr>
        <p:spPr>
          <a:xfrm>
            <a:off x="2413695" y="6155185"/>
            <a:ext cx="198646" cy="1588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12C752-3CA3-8C0F-1049-408AD4E693C0}"/>
              </a:ext>
            </a:extLst>
          </p:cNvPr>
          <p:cNvSpPr/>
          <p:nvPr/>
        </p:nvSpPr>
        <p:spPr>
          <a:xfrm>
            <a:off x="2413694" y="6346602"/>
            <a:ext cx="198646" cy="1588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B4C1E1-7A46-67BF-4184-5D63CC59F34C}"/>
              </a:ext>
            </a:extLst>
          </p:cNvPr>
          <p:cNvSpPr txBox="1"/>
          <p:nvPr/>
        </p:nvSpPr>
        <p:spPr>
          <a:xfrm>
            <a:off x="5757606" y="6016130"/>
            <a:ext cx="687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284E0B-9B2F-9332-A3A3-DBAEAA85A1E2}"/>
              </a:ext>
            </a:extLst>
          </p:cNvPr>
          <p:cNvSpPr/>
          <p:nvPr/>
        </p:nvSpPr>
        <p:spPr>
          <a:xfrm>
            <a:off x="9629895" y="6155185"/>
            <a:ext cx="198646" cy="1588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02DF4B-AFA0-226B-4B81-CB5BD10FB7D9}"/>
              </a:ext>
            </a:extLst>
          </p:cNvPr>
          <p:cNvSpPr/>
          <p:nvPr/>
        </p:nvSpPr>
        <p:spPr>
          <a:xfrm>
            <a:off x="9629894" y="6346602"/>
            <a:ext cx="198646" cy="1588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98F9583-B6B7-36DB-3364-4EA737E64D99}"/>
              </a:ext>
            </a:extLst>
          </p:cNvPr>
          <p:cNvSpPr txBox="1"/>
          <p:nvPr/>
        </p:nvSpPr>
        <p:spPr>
          <a:xfrm>
            <a:off x="2303929" y="-141001"/>
            <a:ext cx="53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</a:rPr>
              <a:t>64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82D8357-8A7D-B20E-2DFE-921CD8DEACFA}"/>
              </a:ext>
            </a:extLst>
          </p:cNvPr>
          <p:cNvSpPr txBox="1"/>
          <p:nvPr/>
        </p:nvSpPr>
        <p:spPr>
          <a:xfrm rot="16200000">
            <a:off x="1456379" y="473071"/>
            <a:ext cx="53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</a:rPr>
              <a:t>64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519B9-8ED1-520D-DC27-821EAEE39A9D}"/>
              </a:ext>
            </a:extLst>
          </p:cNvPr>
          <p:cNvSpPr txBox="1"/>
          <p:nvPr/>
        </p:nvSpPr>
        <p:spPr>
          <a:xfrm>
            <a:off x="2216128" y="473070"/>
            <a:ext cx="227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F2C67-A520-D345-411D-89BA17A165C5}"/>
              </a:ext>
            </a:extLst>
          </p:cNvPr>
          <p:cNvSpPr txBox="1"/>
          <p:nvPr/>
        </p:nvSpPr>
        <p:spPr>
          <a:xfrm>
            <a:off x="3249758" y="473070"/>
            <a:ext cx="227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E12E73-9786-98D9-FEAF-14C5CCA89234}"/>
              </a:ext>
            </a:extLst>
          </p:cNvPr>
          <p:cNvSpPr txBox="1"/>
          <p:nvPr/>
        </p:nvSpPr>
        <p:spPr>
          <a:xfrm>
            <a:off x="4261747" y="473069"/>
            <a:ext cx="227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3</a:t>
            </a: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35751C-DEED-A3BC-6CF1-A603B4D3257B}"/>
              </a:ext>
            </a:extLst>
          </p:cNvPr>
          <p:cNvSpPr txBox="1"/>
          <p:nvPr/>
        </p:nvSpPr>
        <p:spPr>
          <a:xfrm>
            <a:off x="9407740" y="486415"/>
            <a:ext cx="227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8</a:t>
            </a: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C03D2F-171A-AAC5-F004-6DD58CBC371D}"/>
              </a:ext>
            </a:extLst>
          </p:cNvPr>
          <p:cNvSpPr txBox="1"/>
          <p:nvPr/>
        </p:nvSpPr>
        <p:spPr>
          <a:xfrm>
            <a:off x="9360041" y="1463295"/>
            <a:ext cx="739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16</a:t>
            </a: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D5258A-A762-4F39-4441-E8E5DB91E474}"/>
              </a:ext>
            </a:extLst>
          </p:cNvPr>
          <p:cNvSpPr txBox="1"/>
          <p:nvPr/>
        </p:nvSpPr>
        <p:spPr>
          <a:xfrm>
            <a:off x="9347726" y="2430937"/>
            <a:ext cx="89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24</a:t>
            </a: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1650E-0C1E-ACFC-50F8-29A13DBE6789}"/>
              </a:ext>
            </a:extLst>
          </p:cNvPr>
          <p:cNvSpPr txBox="1"/>
          <p:nvPr/>
        </p:nvSpPr>
        <p:spPr>
          <a:xfrm>
            <a:off x="9319338" y="3392301"/>
            <a:ext cx="89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32</a:t>
            </a: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AAF622B-5152-2D07-9FBE-255D6A54DC34}"/>
              </a:ext>
            </a:extLst>
          </p:cNvPr>
          <p:cNvSpPr txBox="1"/>
          <p:nvPr/>
        </p:nvSpPr>
        <p:spPr>
          <a:xfrm>
            <a:off x="9356689" y="4424802"/>
            <a:ext cx="89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40</a:t>
            </a: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A1D52E-8AEB-A8C0-4103-CF8A4C7F81DF}"/>
              </a:ext>
            </a:extLst>
          </p:cNvPr>
          <p:cNvSpPr txBox="1"/>
          <p:nvPr/>
        </p:nvSpPr>
        <p:spPr>
          <a:xfrm>
            <a:off x="9319338" y="5386166"/>
            <a:ext cx="89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chemeClr val="bg1"/>
                </a:solidFill>
              </a:rPr>
              <a:t>48</a:t>
            </a:r>
            <a:endParaRPr lang="fr-FR" sz="2400" b="1" dirty="0">
              <a:solidFill>
                <a:schemeClr val="bg1"/>
              </a:solidFill>
            </a:endParaRP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9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89E12-4F14-AD17-AD7F-EC5EF710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Subdomain Latent Dimensions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304EA033-F567-153C-AC60-32522E9EB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9160" y="643466"/>
            <a:ext cx="6257011" cy="5568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C4D89-1BD3-3513-6D1B-4041DB20333A}"/>
              </a:ext>
            </a:extLst>
          </p:cNvPr>
          <p:cNvSpPr txBox="1"/>
          <p:nvPr/>
        </p:nvSpPr>
        <p:spPr>
          <a:xfrm>
            <a:off x="1219200" y="5497689"/>
            <a:ext cx="185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Use time-</a:t>
            </a:r>
            <a:r>
              <a:rPr lang="fr-FR" dirty="0" err="1">
                <a:solidFill>
                  <a:srgbClr val="FF0000"/>
                </a:solidFill>
              </a:rPr>
              <a:t>averaged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vorticity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3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89E12-4F14-AD17-AD7F-EC5EF710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Subdomain Latent Dimensions</a:t>
            </a:r>
          </a:p>
        </p:txBody>
      </p:sp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B3CAD1D1-FA2A-61D6-EAC0-EA535E68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304" y="643466"/>
            <a:ext cx="620472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63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8DF55-A47A-60D2-AE27-AD6D10D8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Encoder/</a:t>
            </a:r>
            <a:r>
              <a:rPr lang="en-US" sz="25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Indentity</a:t>
            </a: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-Decoder/Evolution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F750A60-BFF4-5446-2D53-0975985C3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3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8DF55-A47A-60D2-AE27-AD6D10D8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Synthetic Sequence</a:t>
            </a: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D5A65642-C361-5EEC-0BD4-0D7765A72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0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34947-2C66-BE96-A56A-9930EA8F5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Difference between this graph…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7FF891-38D5-8CF8-74F8-36E0AC9A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4DEE9-903F-CE08-926D-FFABE0AD575D}"/>
              </a:ext>
            </a:extLst>
          </p:cNvPr>
          <p:cNvSpPr txBox="1"/>
          <p:nvPr/>
        </p:nvSpPr>
        <p:spPr>
          <a:xfrm>
            <a:off x="776028" y="5994512"/>
            <a:ext cx="800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smaller</a:t>
            </a:r>
            <a:r>
              <a:rPr lang="fr-FR" dirty="0"/>
              <a:t> latent dimensions and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intervals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1702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4B40C-A29A-CACC-34A5-85B27677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this one…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466E2D0B-1841-9F66-F48E-2940577A3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4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894D6-5195-3B8F-248C-0353E2CC5B56}"/>
              </a:ext>
            </a:extLst>
          </p:cNvPr>
          <p:cNvSpPr txBox="1"/>
          <p:nvPr/>
        </p:nvSpPr>
        <p:spPr>
          <a:xfrm>
            <a:off x="1447801" y="3686175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1, B =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CE52A-1EBD-6A84-E663-C4BE05BAD537}"/>
              </a:ext>
            </a:extLst>
          </p:cNvPr>
          <p:cNvSpPr txBox="1"/>
          <p:nvPr/>
        </p:nvSpPr>
        <p:spPr>
          <a:xfrm>
            <a:off x="5353050" y="643521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0, B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64130-5760-836E-633F-3EF150B43106}"/>
              </a:ext>
            </a:extLst>
          </p:cNvPr>
          <p:cNvSpPr txBox="1"/>
          <p:nvPr/>
        </p:nvSpPr>
        <p:spPr>
          <a:xfrm>
            <a:off x="9447264" y="3374821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B = 1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B100BE0-FC38-944E-C13D-9DEAF72E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665" y="3178629"/>
            <a:ext cx="4281764" cy="3211323"/>
          </a:xfrm>
          <a:prstGeom prst="rect">
            <a:avLst/>
          </a:prstGeom>
        </p:spPr>
      </p:pic>
      <p:pic>
        <p:nvPicPr>
          <p:cNvPr id="23" name="Picture 22" descr="Chart, surface chart&#10;&#10;Description automatically generated">
            <a:extLst>
              <a:ext uri="{FF2B5EF4-FFF2-40B4-BE49-F238E27FC236}">
                <a16:creationId xmlns:a16="http://schemas.microsoft.com/office/drawing/2014/main" id="{E40A8F3A-8EEB-CE2B-03CC-80258C4F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23" y="3988955"/>
            <a:ext cx="2972019" cy="2815596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18DF3BDA-3A23-3595-BD2B-89570BC64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242"/>
            <a:ext cx="4584412" cy="3432911"/>
          </a:xfrm>
          <a:prstGeom prst="rect">
            <a:avLst/>
          </a:prstGeom>
        </p:spPr>
      </p:pic>
      <p:pic>
        <p:nvPicPr>
          <p:cNvPr id="30" name="Picture 29" descr="Chart, diagram&#10;&#10;Description automatically generated">
            <a:extLst>
              <a:ext uri="{FF2B5EF4-FFF2-40B4-BE49-F238E27FC236}">
                <a16:creationId xmlns:a16="http://schemas.microsoft.com/office/drawing/2014/main" id="{523D67EB-CCC2-F009-4640-01D3BD6B6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469" y="468048"/>
            <a:ext cx="3081521" cy="2881721"/>
          </a:xfrm>
          <a:prstGeom prst="rect">
            <a:avLst/>
          </a:prstGeom>
        </p:spPr>
      </p:pic>
      <p:pic>
        <p:nvPicPr>
          <p:cNvPr id="32" name="Picture 31" descr="Chart, surface chart&#10;&#10;Description automatically generated">
            <a:extLst>
              <a:ext uri="{FF2B5EF4-FFF2-40B4-BE49-F238E27FC236}">
                <a16:creationId xmlns:a16="http://schemas.microsoft.com/office/drawing/2014/main" id="{C0E1293A-8EC1-3520-0AFD-F18CF6F62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873" y="3686175"/>
            <a:ext cx="3140596" cy="2936967"/>
          </a:xfrm>
          <a:prstGeom prst="rect">
            <a:avLst/>
          </a:prstGeom>
        </p:spPr>
      </p:pic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8A1AEEE2-9DC3-9BB5-92AF-E36FCFA84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486" y="0"/>
            <a:ext cx="4367514" cy="328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9CB99B-0E8D-4D68-07B8-B8A0080C26EE}"/>
                  </a:ext>
                </a:extLst>
              </p:cNvPr>
              <p:cNvSpPr txBox="1"/>
              <p:nvPr/>
            </p:nvSpPr>
            <p:spPr>
              <a:xfrm>
                <a:off x="11234057" y="6544076"/>
                <a:ext cx="95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9CB99B-0E8D-4D68-07B8-B8A0080C2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057" y="6544076"/>
                <a:ext cx="9579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08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A21D0-606B-9F74-29FC-C76BEA6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W/ Dynamic Mode Decomposition (DMD)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7955464-1FB3-1ADC-D17E-2B8F64F8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68" y="2426818"/>
            <a:ext cx="4058514" cy="39976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F951C65-E675-509F-2098-F52AE2D8E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93" y="2426818"/>
            <a:ext cx="5312476" cy="3997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462C15-BB2D-039E-E13F-CEAA4B99DB39}"/>
                  </a:ext>
                </a:extLst>
              </p:cNvPr>
              <p:cNvSpPr txBox="1"/>
              <p:nvPr/>
            </p:nvSpPr>
            <p:spPr>
              <a:xfrm>
                <a:off x="10123549" y="6488668"/>
                <a:ext cx="2068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462C15-BB2D-039E-E13F-CEAA4B99D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549" y="6488668"/>
                <a:ext cx="2068451" cy="369332"/>
              </a:xfrm>
              <a:prstGeom prst="rect">
                <a:avLst/>
              </a:prstGeom>
              <a:blipFill>
                <a:blip r:embed="rId4"/>
                <a:stretch>
                  <a:fillRect l="-304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082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52C8B-F187-4125-328A-FC5E0DDA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W/ Dynamic Mode Decomposition (DMD)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84FDE-A93E-158D-81C7-423F422E0946}"/>
                  </a:ext>
                </a:extLst>
              </p:cNvPr>
              <p:cNvSpPr txBox="1"/>
              <p:nvPr/>
            </p:nvSpPr>
            <p:spPr>
              <a:xfrm>
                <a:off x="10123549" y="6488668"/>
                <a:ext cx="2068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384FDE-A93E-158D-81C7-423F422E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549" y="6488668"/>
                <a:ext cx="2068451" cy="369332"/>
              </a:xfrm>
              <a:prstGeom prst="rect">
                <a:avLst/>
              </a:prstGeom>
              <a:blipFill>
                <a:blip r:embed="rId3"/>
                <a:stretch>
                  <a:fillRect l="-304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8DA7DE9-5DE4-B18E-1186-A7BAF931D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78" y="2184400"/>
            <a:ext cx="5041900" cy="4673600"/>
          </a:xfrm>
          <a:prstGeom prst="rect">
            <a:avLst/>
          </a:prstGeom>
        </p:spPr>
      </p:pic>
      <p:pic>
        <p:nvPicPr>
          <p:cNvPr id="18" name="Content Placeholder 17" descr="Chart, line chart&#10;&#10;Description automatically generated">
            <a:extLst>
              <a:ext uri="{FF2B5EF4-FFF2-40B4-BE49-F238E27FC236}">
                <a16:creationId xmlns:a16="http://schemas.microsoft.com/office/drawing/2014/main" id="{029C8237-ED86-3566-FBCD-CEF7D5CF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25950" y="2320888"/>
            <a:ext cx="5609725" cy="4209496"/>
          </a:xfrm>
        </p:spPr>
      </p:pic>
    </p:spTree>
    <p:extLst>
      <p:ext uri="{BB962C8B-B14F-4D97-AF65-F5344CB8AC3E}">
        <p14:creationId xmlns:p14="http://schemas.microsoft.com/office/powerpoint/2010/main" val="159332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22333-B07F-D30C-4E99-7A73CA93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>
                <a:solidFill>
                  <a:srgbClr val="FFFFFF"/>
                </a:solidFill>
              </a:rPr>
              <a:t>W/ Dynamic Mode Decomposition (DMD)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CFD9F2AD-A4F7-2698-121E-BC52868D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63" y="2426818"/>
            <a:ext cx="4131925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0A5B86C-24A5-2CB8-6A8D-0903F58DB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9027" y="2426818"/>
            <a:ext cx="5348009" cy="3997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6D3277-8793-512C-1D43-6A795BCD81D5}"/>
                  </a:ext>
                </a:extLst>
              </p:cNvPr>
              <p:cNvSpPr txBox="1"/>
              <p:nvPr/>
            </p:nvSpPr>
            <p:spPr>
              <a:xfrm>
                <a:off x="10123549" y="6488668"/>
                <a:ext cx="2068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*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6D3277-8793-512C-1D43-6A795BCD8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549" y="6488668"/>
                <a:ext cx="2068451" cy="369332"/>
              </a:xfrm>
              <a:prstGeom prst="rect">
                <a:avLst/>
              </a:prstGeom>
              <a:blipFill>
                <a:blip r:embed="rId4"/>
                <a:stretch>
                  <a:fillRect l="-304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96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19FCA-EC66-DF17-6A8B-B96595D6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Perfect Resolution: Low Frequency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8DEE5F64-1F71-07BF-F857-7ADCB1A7C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9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DA369-2D00-23CC-7BF1-9B064027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Perfect Resolution: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Frequency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73950862-0B8E-31C3-63CF-1C9D97C96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7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8E88A-69B3-1D56-71CD-DD298A18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Perfect Resolution: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Complete Solution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8472F187-5CC7-2A88-D5D7-5FB7F59A5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5448" y="1253331"/>
            <a:ext cx="5807852" cy="4351338"/>
          </a:xfrm>
        </p:spPr>
      </p:pic>
    </p:spTree>
    <p:extLst>
      <p:ext uri="{BB962C8B-B14F-4D97-AF65-F5344CB8AC3E}">
        <p14:creationId xmlns:p14="http://schemas.microsoft.com/office/powerpoint/2010/main" val="7109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37660</TotalTime>
  <Words>284</Words>
  <Application>Microsoft Macintosh PowerPoint</Application>
  <PresentationFormat>Widescreen</PresentationFormat>
  <Paragraphs>66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Autoencoder</vt:lpstr>
      <vt:lpstr>1D-PDE Model</vt:lpstr>
      <vt:lpstr>PowerPoint Presentation</vt:lpstr>
      <vt:lpstr>W/ Dynamic Mode Decomposition (DMD)</vt:lpstr>
      <vt:lpstr>W/ Dynamic Mode Decomposition (DMD)</vt:lpstr>
      <vt:lpstr>W/ Dynamic Mode Decomposition (DMD)</vt:lpstr>
      <vt:lpstr>Perfect Resolution: Low Frequency</vt:lpstr>
      <vt:lpstr>Perfect Resolution: High Frequency</vt:lpstr>
      <vt:lpstr>Perfect Resolution: Complete Solution</vt:lpstr>
      <vt:lpstr>W/o Shuffling</vt:lpstr>
      <vt:lpstr>Specifics</vt:lpstr>
      <vt:lpstr>PowerPoint Presentation</vt:lpstr>
      <vt:lpstr>Low Frequency Component</vt:lpstr>
      <vt:lpstr>High Frequency Component</vt:lpstr>
      <vt:lpstr>Shallow vs Deeper N. Net</vt:lpstr>
      <vt:lpstr>Shallow</vt:lpstr>
      <vt:lpstr>Single-Dim Vectors</vt:lpstr>
      <vt:lpstr>PowerPoint Presentation</vt:lpstr>
      <vt:lpstr>PowerPoint Presentation</vt:lpstr>
      <vt:lpstr>2D Navier Stokes CNN</vt:lpstr>
      <vt:lpstr>PowerPoint Presentation</vt:lpstr>
      <vt:lpstr>PowerPoint Presentation</vt:lpstr>
      <vt:lpstr>Subdomain Latent Dimensions</vt:lpstr>
      <vt:lpstr>Subdomain Latent Dimensions</vt:lpstr>
      <vt:lpstr>Encoder/Indentity-Decoder/Evolution</vt:lpstr>
      <vt:lpstr>Synthetic Sequence</vt:lpstr>
      <vt:lpstr>Difference between this graph…</vt:lpstr>
      <vt:lpstr>And this one…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Momayezi, Darin D</dc:creator>
  <cp:lastModifiedBy>Momayezi, Darin D</cp:lastModifiedBy>
  <cp:revision>87</cp:revision>
  <dcterms:created xsi:type="dcterms:W3CDTF">2022-06-06T18:47:57Z</dcterms:created>
  <dcterms:modified xsi:type="dcterms:W3CDTF">2022-11-28T21:30:02Z</dcterms:modified>
</cp:coreProperties>
</file>